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74" r:id="rId2"/>
    <p:sldId id="47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9" d="100"/>
          <a:sy n="59" d="100"/>
        </p:scale>
        <p:origin x="26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4D345E1F-CAB9-4298-BC28-EB64CA091255}"/>
              </a:ext>
            </a:extLst>
          </p:cNvPr>
          <p:cNvGrpSpPr/>
          <p:nvPr/>
        </p:nvGrpSpPr>
        <p:grpSpPr>
          <a:xfrm>
            <a:off x="1242464" y="1152475"/>
            <a:ext cx="1660012" cy="2379797"/>
            <a:chOff x="1242464" y="1152475"/>
            <a:chExt cx="1660012" cy="2379797"/>
          </a:xfrm>
        </p:grpSpPr>
        <p:grpSp>
          <p:nvGrpSpPr>
            <p:cNvPr id="308" name="グループ化 307">
              <a:extLst>
                <a:ext uri="{FF2B5EF4-FFF2-40B4-BE49-F238E27FC236}">
                  <a16:creationId xmlns:a16="http://schemas.microsoft.com/office/drawing/2014/main" id="{676C747E-33BE-4C0D-926C-885ED1C90DF1}"/>
                </a:ext>
              </a:extLst>
            </p:cNvPr>
            <p:cNvGrpSpPr/>
            <p:nvPr/>
          </p:nvGrpSpPr>
          <p:grpSpPr>
            <a:xfrm>
              <a:off x="1437423" y="1152475"/>
              <a:ext cx="1138490" cy="2379797"/>
              <a:chOff x="772520" y="601639"/>
              <a:chExt cx="1138490" cy="2379797"/>
            </a:xfrm>
          </p:grpSpPr>
          <p:sp>
            <p:nvSpPr>
              <p:cNvPr id="322" name="月 321">
                <a:extLst>
                  <a:ext uri="{FF2B5EF4-FFF2-40B4-BE49-F238E27FC236}">
                    <a16:creationId xmlns:a16="http://schemas.microsoft.com/office/drawing/2014/main" id="{630EFC6E-747D-490E-AB47-12D1D9976792}"/>
                  </a:ext>
                </a:extLst>
              </p:cNvPr>
              <p:cNvSpPr/>
              <p:nvPr/>
            </p:nvSpPr>
            <p:spPr>
              <a:xfrm flipH="1">
                <a:off x="1707357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3" name="月 322">
                <a:extLst>
                  <a:ext uri="{FF2B5EF4-FFF2-40B4-BE49-F238E27FC236}">
                    <a16:creationId xmlns:a16="http://schemas.microsoft.com/office/drawing/2014/main" id="{693B5E20-EB16-47B5-9F1A-18E45E817E0A}"/>
                  </a:ext>
                </a:extLst>
              </p:cNvPr>
              <p:cNvSpPr/>
              <p:nvPr/>
            </p:nvSpPr>
            <p:spPr>
              <a:xfrm>
                <a:off x="893546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42F931ED-0B7F-4ECA-8EAA-8BC0154EEA3E}"/>
                  </a:ext>
                </a:extLst>
              </p:cNvPr>
              <p:cNvSpPr/>
              <p:nvPr/>
            </p:nvSpPr>
            <p:spPr>
              <a:xfrm>
                <a:off x="780355" y="601639"/>
                <a:ext cx="1117919" cy="980595"/>
              </a:xfrm>
              <a:custGeom>
                <a:avLst/>
                <a:gdLst>
                  <a:gd name="connsiteX0" fmla="*/ 564194 w 1117919"/>
                  <a:gd name="connsiteY0" fmla="*/ 0 h 980595"/>
                  <a:gd name="connsiteX1" fmla="*/ 875248 w 1117919"/>
                  <a:gd name="connsiteY1" fmla="*/ 128843 h 980595"/>
                  <a:gd name="connsiteX2" fmla="*/ 906088 w 1117919"/>
                  <a:gd name="connsiteY2" fmla="*/ 166221 h 980595"/>
                  <a:gd name="connsiteX3" fmla="*/ 923972 w 1117919"/>
                  <a:gd name="connsiteY3" fmla="*/ 175929 h 980595"/>
                  <a:gd name="connsiteX4" fmla="*/ 1117919 w 1117919"/>
                  <a:gd name="connsiteY4" fmla="*/ 540698 h 980595"/>
                  <a:gd name="connsiteX5" fmla="*/ 678022 w 1117919"/>
                  <a:gd name="connsiteY5" fmla="*/ 980595 h 980595"/>
                  <a:gd name="connsiteX6" fmla="*/ 589368 w 1117919"/>
                  <a:gd name="connsiteY6" fmla="*/ 971658 h 980595"/>
                  <a:gd name="connsiteX7" fmla="*/ 558960 w 1117919"/>
                  <a:gd name="connsiteY7" fmla="*/ 962219 h 980595"/>
                  <a:gd name="connsiteX8" fmla="*/ 528552 w 1117919"/>
                  <a:gd name="connsiteY8" fmla="*/ 971658 h 980595"/>
                  <a:gd name="connsiteX9" fmla="*/ 439897 w 1117919"/>
                  <a:gd name="connsiteY9" fmla="*/ 980595 h 980595"/>
                  <a:gd name="connsiteX10" fmla="*/ 0 w 1117919"/>
                  <a:gd name="connsiteY10" fmla="*/ 540698 h 980595"/>
                  <a:gd name="connsiteX11" fmla="*/ 193947 w 1117919"/>
                  <a:gd name="connsiteY11" fmla="*/ 175929 h 980595"/>
                  <a:gd name="connsiteX12" fmla="*/ 230791 w 1117919"/>
                  <a:gd name="connsiteY12" fmla="*/ 155930 h 980595"/>
                  <a:gd name="connsiteX13" fmla="*/ 253140 w 1117919"/>
                  <a:gd name="connsiteY13" fmla="*/ 128843 h 980595"/>
                  <a:gd name="connsiteX14" fmla="*/ 564194 w 1117919"/>
                  <a:gd name="connsiteY14" fmla="*/ 0 h 980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17919" h="980595">
                    <a:moveTo>
                      <a:pt x="564194" y="0"/>
                    </a:moveTo>
                    <a:cubicBezTo>
                      <a:pt x="685668" y="0"/>
                      <a:pt x="795642" y="49237"/>
                      <a:pt x="875248" y="128843"/>
                    </a:cubicBezTo>
                    <a:lnTo>
                      <a:pt x="906088" y="166221"/>
                    </a:lnTo>
                    <a:lnTo>
                      <a:pt x="923972" y="175929"/>
                    </a:lnTo>
                    <a:cubicBezTo>
                      <a:pt x="1040986" y="254981"/>
                      <a:pt x="1117919" y="388856"/>
                      <a:pt x="1117919" y="540698"/>
                    </a:cubicBezTo>
                    <a:cubicBezTo>
                      <a:pt x="1117919" y="783646"/>
                      <a:pt x="920970" y="980595"/>
                      <a:pt x="678022" y="980595"/>
                    </a:cubicBezTo>
                    <a:cubicBezTo>
                      <a:pt x="647654" y="980595"/>
                      <a:pt x="618004" y="977518"/>
                      <a:pt x="589368" y="971658"/>
                    </a:cubicBezTo>
                    <a:lnTo>
                      <a:pt x="558960" y="962219"/>
                    </a:lnTo>
                    <a:lnTo>
                      <a:pt x="528552" y="971658"/>
                    </a:lnTo>
                    <a:cubicBezTo>
                      <a:pt x="499915" y="977518"/>
                      <a:pt x="470266" y="980595"/>
                      <a:pt x="439897" y="980595"/>
                    </a:cubicBezTo>
                    <a:cubicBezTo>
                      <a:pt x="196949" y="980595"/>
                      <a:pt x="0" y="783646"/>
                      <a:pt x="0" y="540698"/>
                    </a:cubicBezTo>
                    <a:cubicBezTo>
                      <a:pt x="0" y="388856"/>
                      <a:pt x="76933" y="254981"/>
                      <a:pt x="193947" y="175929"/>
                    </a:cubicBezTo>
                    <a:lnTo>
                      <a:pt x="230791" y="155930"/>
                    </a:lnTo>
                    <a:lnTo>
                      <a:pt x="253140" y="128843"/>
                    </a:lnTo>
                    <a:cubicBezTo>
                      <a:pt x="332746" y="49237"/>
                      <a:pt x="442720" y="0"/>
                      <a:pt x="56419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C843FCA9-582F-4A23-A568-1C151CFA752A}"/>
                  </a:ext>
                </a:extLst>
              </p:cNvPr>
              <p:cNvSpPr/>
              <p:nvPr/>
            </p:nvSpPr>
            <p:spPr>
              <a:xfrm>
                <a:off x="1068497" y="16949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26" name="グループ化 325">
                <a:extLst>
                  <a:ext uri="{FF2B5EF4-FFF2-40B4-BE49-F238E27FC236}">
                    <a16:creationId xmlns:a16="http://schemas.microsoft.com/office/drawing/2014/main" id="{506CE23C-2A6C-4099-8A78-8BC7E42F4A3B}"/>
                  </a:ext>
                </a:extLst>
              </p:cNvPr>
              <p:cNvGrpSpPr/>
              <p:nvPr/>
            </p:nvGrpSpPr>
            <p:grpSpPr>
              <a:xfrm>
                <a:off x="772520" y="774115"/>
                <a:ext cx="1138490" cy="1074143"/>
                <a:chOff x="4049500" y="3943264"/>
                <a:chExt cx="834570" cy="787400"/>
              </a:xfrm>
            </p:grpSpPr>
            <p:grpSp>
              <p:nvGrpSpPr>
                <p:cNvPr id="337" name="グループ化 336">
                  <a:extLst>
                    <a:ext uri="{FF2B5EF4-FFF2-40B4-BE49-F238E27FC236}">
                      <a16:creationId xmlns:a16="http://schemas.microsoft.com/office/drawing/2014/main" id="{DD3BFEBA-575E-464A-8859-D031A22FCAD6}"/>
                    </a:ext>
                  </a:extLst>
                </p:cNvPr>
                <p:cNvGrpSpPr/>
                <p:nvPr/>
              </p:nvGrpSpPr>
              <p:grpSpPr>
                <a:xfrm>
                  <a:off x="4049500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44" name="グループ化 343">
                    <a:extLst>
                      <a:ext uri="{FF2B5EF4-FFF2-40B4-BE49-F238E27FC236}">
                        <a16:creationId xmlns:a16="http://schemas.microsoft.com/office/drawing/2014/main" id="{05749E60-2729-4C28-8C07-9346B5AB2D2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49" name="円/楕円 177">
                      <a:extLst>
                        <a:ext uri="{FF2B5EF4-FFF2-40B4-BE49-F238E27FC236}">
                          <a16:creationId xmlns:a16="http://schemas.microsoft.com/office/drawing/2014/main" id="{245278EB-46A9-4DF9-BE33-249D4F4223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50" name="円/楕円 178">
                      <a:extLst>
                        <a:ext uri="{FF2B5EF4-FFF2-40B4-BE49-F238E27FC236}">
                          <a16:creationId xmlns:a16="http://schemas.microsoft.com/office/drawing/2014/main" id="{F3CB4194-76BD-4A4E-A2D1-97C32AD2E1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45" name="グループ化 344">
                    <a:extLst>
                      <a:ext uri="{FF2B5EF4-FFF2-40B4-BE49-F238E27FC236}">
                        <a16:creationId xmlns:a16="http://schemas.microsoft.com/office/drawing/2014/main" id="{E8CEEA32-BF7C-4FD3-A14B-0FFA68FF37E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47" name="円/楕円 175">
                      <a:extLst>
                        <a:ext uri="{FF2B5EF4-FFF2-40B4-BE49-F238E27FC236}">
                          <a16:creationId xmlns:a16="http://schemas.microsoft.com/office/drawing/2014/main" id="{BE95A5D0-BB90-46BC-87FD-3AAB26A756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48" name="円/楕円 176">
                      <a:extLst>
                        <a:ext uri="{FF2B5EF4-FFF2-40B4-BE49-F238E27FC236}">
                          <a16:creationId xmlns:a16="http://schemas.microsoft.com/office/drawing/2014/main" id="{72B7759F-7378-4825-926D-DCC9B2441C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46" name="円/楕円 174">
                    <a:extLst>
                      <a:ext uri="{FF2B5EF4-FFF2-40B4-BE49-F238E27FC236}">
                        <a16:creationId xmlns:a16="http://schemas.microsoft.com/office/drawing/2014/main" id="{88AC1734-8B08-4397-9948-6BA551D4C036}"/>
                      </a:ext>
                    </a:extLst>
                  </p:cNvPr>
                  <p:cNvSpPr/>
                  <p:nvPr/>
                </p:nvSpPr>
                <p:spPr>
                  <a:xfrm>
                    <a:off x="2889403" y="2017486"/>
                    <a:ext cx="955820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38" name="円/楕円 127">
                  <a:extLst>
                    <a:ext uri="{FF2B5EF4-FFF2-40B4-BE49-F238E27FC236}">
                      <a16:creationId xmlns:a16="http://schemas.microsoft.com/office/drawing/2014/main" id="{DE9BA4F3-BE0C-4466-A83E-681D355C16D9}"/>
                    </a:ext>
                  </a:extLst>
                </p:cNvPr>
                <p:cNvSpPr/>
                <p:nvPr/>
              </p:nvSpPr>
              <p:spPr>
                <a:xfrm>
                  <a:off x="4221414" y="4282480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9" name="円/楕円 27">
                  <a:extLst>
                    <a:ext uri="{FF2B5EF4-FFF2-40B4-BE49-F238E27FC236}">
                      <a16:creationId xmlns:a16="http://schemas.microsoft.com/office/drawing/2014/main" id="{332D9693-DC72-46E3-B884-7983EB0212B1}"/>
                    </a:ext>
                  </a:extLst>
                </p:cNvPr>
                <p:cNvSpPr/>
                <p:nvPr/>
              </p:nvSpPr>
              <p:spPr>
                <a:xfrm>
                  <a:off x="4394787" y="4616147"/>
                  <a:ext cx="128524" cy="33515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1 w 3210419"/>
                    <a:gd name="connsiteY0" fmla="*/ 86465 h 432750"/>
                    <a:gd name="connsiteX1" fmla="*/ 1605217 w 3210419"/>
                    <a:gd name="connsiteY1" fmla="*/ 46 h 432750"/>
                    <a:gd name="connsiteX2" fmla="*/ 3210419 w 3210419"/>
                    <a:gd name="connsiteY2" fmla="*/ 86465 h 432750"/>
                    <a:gd name="connsiteX3" fmla="*/ 1605210 w 3210419"/>
                    <a:gd name="connsiteY3" fmla="*/ 432750 h 432750"/>
                    <a:gd name="connsiteX4" fmla="*/ 1 w 3210419"/>
                    <a:gd name="connsiteY4" fmla="*/ 86465 h 432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19" h="432750">
                      <a:moveTo>
                        <a:pt x="1" y="86465"/>
                      </a:moveTo>
                      <a:cubicBezTo>
                        <a:pt x="2" y="14348"/>
                        <a:pt x="718685" y="46"/>
                        <a:pt x="1605217" y="46"/>
                      </a:cubicBezTo>
                      <a:cubicBezTo>
                        <a:pt x="2491749" y="46"/>
                        <a:pt x="3210419" y="-4777"/>
                        <a:pt x="3210419" y="86465"/>
                      </a:cubicBezTo>
                      <a:cubicBezTo>
                        <a:pt x="3210419" y="177707"/>
                        <a:pt x="2491742" y="432750"/>
                        <a:pt x="1605210" y="432750"/>
                      </a:cubicBezTo>
                      <a:cubicBezTo>
                        <a:pt x="718678" y="432750"/>
                        <a:pt x="0" y="158582"/>
                        <a:pt x="1" y="8646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0" name="円/楕円 27">
                  <a:extLst>
                    <a:ext uri="{FF2B5EF4-FFF2-40B4-BE49-F238E27FC236}">
                      <a16:creationId xmlns:a16="http://schemas.microsoft.com/office/drawing/2014/main" id="{F43D812A-F829-41FF-891F-BB4A981D66D5}"/>
                    </a:ext>
                  </a:extLst>
                </p:cNvPr>
                <p:cNvSpPr/>
                <p:nvPr/>
              </p:nvSpPr>
              <p:spPr>
                <a:xfrm rot="10800000">
                  <a:off x="41830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1" name="円/楕円 27">
                  <a:extLst>
                    <a:ext uri="{FF2B5EF4-FFF2-40B4-BE49-F238E27FC236}">
                      <a16:creationId xmlns:a16="http://schemas.microsoft.com/office/drawing/2014/main" id="{07BF6DF6-9E0C-49B8-924D-E4C9355807D6}"/>
                    </a:ext>
                  </a:extLst>
                </p:cNvPr>
                <p:cNvSpPr/>
                <p:nvPr/>
              </p:nvSpPr>
              <p:spPr>
                <a:xfrm rot="10800000">
                  <a:off x="45894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2" name="円/楕円 127">
                  <a:extLst>
                    <a:ext uri="{FF2B5EF4-FFF2-40B4-BE49-F238E27FC236}">
                      <a16:creationId xmlns:a16="http://schemas.microsoft.com/office/drawing/2014/main" id="{76572BCA-0DA3-40DF-B0A3-F7622B158766}"/>
                    </a:ext>
                  </a:extLst>
                </p:cNvPr>
                <p:cNvSpPr/>
                <p:nvPr/>
              </p:nvSpPr>
              <p:spPr>
                <a:xfrm>
                  <a:off x="4619592" y="4282480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3" name="正方形/長方形 67">
                  <a:extLst>
                    <a:ext uri="{FF2B5EF4-FFF2-40B4-BE49-F238E27FC236}">
                      <a16:creationId xmlns:a16="http://schemas.microsoft.com/office/drawing/2014/main" id="{D35AE199-0DDF-4DF1-97F4-5D74F88648FA}"/>
                    </a:ext>
                  </a:extLst>
                </p:cNvPr>
                <p:cNvSpPr/>
                <p:nvPr/>
              </p:nvSpPr>
              <p:spPr>
                <a:xfrm>
                  <a:off x="4437514" y="454235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27" name="片側の 2 つの角を丸めた四角形 66">
                <a:extLst>
                  <a:ext uri="{FF2B5EF4-FFF2-40B4-BE49-F238E27FC236}">
                    <a16:creationId xmlns:a16="http://schemas.microsoft.com/office/drawing/2014/main" id="{0A66E8DD-E7C6-4953-AB0A-DF2B9703634A}"/>
                  </a:ext>
                </a:extLst>
              </p:cNvPr>
              <p:cNvSpPr/>
              <p:nvPr/>
            </p:nvSpPr>
            <p:spPr>
              <a:xfrm>
                <a:off x="980774" y="1953059"/>
                <a:ext cx="690864" cy="1028377"/>
              </a:xfrm>
              <a:prstGeom prst="round2SameRect">
                <a:avLst>
                  <a:gd name="adj1" fmla="val 35217"/>
                  <a:gd name="adj2" fmla="val 0"/>
                </a:avLst>
              </a:prstGeom>
              <a:solidFill>
                <a:srgbClr val="00206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8" name="ホームベース 73">
                <a:extLst>
                  <a:ext uri="{FF2B5EF4-FFF2-40B4-BE49-F238E27FC236}">
                    <a16:creationId xmlns:a16="http://schemas.microsoft.com/office/drawing/2014/main" id="{B0543B72-8930-423B-8171-A8CD054B0BA7}"/>
                  </a:ext>
                </a:extLst>
              </p:cNvPr>
              <p:cNvSpPr/>
              <p:nvPr/>
            </p:nvSpPr>
            <p:spPr>
              <a:xfrm rot="5400000">
                <a:off x="1100973" y="1971351"/>
                <a:ext cx="434959" cy="448966"/>
              </a:xfrm>
              <a:prstGeom prst="homePlate">
                <a:avLst>
                  <a:gd name="adj" fmla="val 60511"/>
                </a:avLst>
              </a:prstGeom>
              <a:solidFill>
                <a:srgbClr val="FF99CC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9" name="片側の 2 つの角を丸めた四角形 64">
                <a:extLst>
                  <a:ext uri="{FF2B5EF4-FFF2-40B4-BE49-F238E27FC236}">
                    <a16:creationId xmlns:a16="http://schemas.microsoft.com/office/drawing/2014/main" id="{44AEFA44-4AD9-4086-8F71-7D0F63A7A117}"/>
                  </a:ext>
                </a:extLst>
              </p:cNvPr>
              <p:cNvSpPr/>
              <p:nvPr/>
            </p:nvSpPr>
            <p:spPr>
              <a:xfrm>
                <a:off x="814087" y="1955622"/>
                <a:ext cx="1024238" cy="1025814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382">
                    <a:moveTo>
                      <a:pt x="821989" y="0"/>
                    </a:moveTo>
                    <a:cubicBezTo>
                      <a:pt x="1008846" y="11341"/>
                      <a:pt x="1156298" y="166950"/>
                      <a:pt x="1156298" y="356996"/>
                    </a:cubicBezTo>
                    <a:lnTo>
                      <a:pt x="1156298" y="1018382"/>
                    </a:lnTo>
                    <a:lnTo>
                      <a:pt x="821989" y="1018382"/>
                    </a:lnTo>
                    <a:close/>
                    <a:moveTo>
                      <a:pt x="334309" y="0"/>
                    </a:moveTo>
                    <a:lnTo>
                      <a:pt x="334309" y="1018382"/>
                    </a:lnTo>
                    <a:lnTo>
                      <a:pt x="0" y="1018382"/>
                    </a:lnTo>
                    <a:lnTo>
                      <a:pt x="0" y="356996"/>
                    </a:lnTo>
                    <a:cubicBezTo>
                      <a:pt x="0" y="166950"/>
                      <a:pt x="147453" y="11341"/>
                      <a:pt x="334309" y="0"/>
                    </a:cubicBez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0" name="台形 329">
                <a:extLst>
                  <a:ext uri="{FF2B5EF4-FFF2-40B4-BE49-F238E27FC236}">
                    <a16:creationId xmlns:a16="http://schemas.microsoft.com/office/drawing/2014/main" id="{4319DD5C-0F76-434C-B36C-A9ACF4D5DA67}"/>
                  </a:ext>
                </a:extLst>
              </p:cNvPr>
              <p:cNvSpPr/>
              <p:nvPr/>
            </p:nvSpPr>
            <p:spPr>
              <a:xfrm rot="10800000">
                <a:off x="1180017" y="1955604"/>
                <a:ext cx="296150" cy="190277"/>
              </a:xfrm>
              <a:prstGeom prst="trapezoid">
                <a:avLst>
                  <a:gd name="adj" fmla="val 53033"/>
                </a:avLst>
              </a:prstGeom>
              <a:solidFill>
                <a:srgbClr val="FF99CC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66318C19-5455-49B2-84EE-39CE36E7FAA3}"/>
                  </a:ext>
                </a:extLst>
              </p:cNvPr>
              <p:cNvSpPr/>
              <p:nvPr/>
            </p:nvSpPr>
            <p:spPr>
              <a:xfrm>
                <a:off x="1009036" y="1865525"/>
                <a:ext cx="643336" cy="323816"/>
              </a:xfrm>
              <a:custGeom>
                <a:avLst/>
                <a:gdLst>
                  <a:gd name="connsiteX0" fmla="*/ 164617 w 643336"/>
                  <a:gd name="connsiteY0" fmla="*/ 1 h 323816"/>
                  <a:gd name="connsiteX1" fmla="*/ 320804 w 643336"/>
                  <a:gd name="connsiteY1" fmla="*/ 323816 h 323816"/>
                  <a:gd name="connsiteX2" fmla="*/ 0 w 643336"/>
                  <a:gd name="connsiteY2" fmla="*/ 165087 h 323816"/>
                  <a:gd name="connsiteX3" fmla="*/ 478719 w 643336"/>
                  <a:gd name="connsiteY3" fmla="*/ 0 h 323816"/>
                  <a:gd name="connsiteX4" fmla="*/ 643336 w 643336"/>
                  <a:gd name="connsiteY4" fmla="*/ 165086 h 323816"/>
                  <a:gd name="connsiteX5" fmla="*/ 322532 w 643336"/>
                  <a:gd name="connsiteY5" fmla="*/ 323815 h 32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3336" h="323816">
                    <a:moveTo>
                      <a:pt x="164617" y="1"/>
                    </a:moveTo>
                    <a:lnTo>
                      <a:pt x="320804" y="323816"/>
                    </a:lnTo>
                    <a:lnTo>
                      <a:pt x="0" y="165087"/>
                    </a:lnTo>
                    <a:close/>
                    <a:moveTo>
                      <a:pt x="478719" y="0"/>
                    </a:moveTo>
                    <a:lnTo>
                      <a:pt x="643336" y="165086"/>
                    </a:lnTo>
                    <a:lnTo>
                      <a:pt x="322532" y="323815"/>
                    </a:lnTo>
                    <a:close/>
                  </a:path>
                </a:pathLst>
              </a:custGeom>
              <a:solidFill>
                <a:srgbClr val="FF99CC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円/楕円 82">
                <a:extLst>
                  <a:ext uri="{FF2B5EF4-FFF2-40B4-BE49-F238E27FC236}">
                    <a16:creationId xmlns:a16="http://schemas.microsoft.com/office/drawing/2014/main" id="{9F075B78-0F61-417F-BDD0-446BDA3DA3CB}"/>
                  </a:ext>
                </a:extLst>
              </p:cNvPr>
              <p:cNvSpPr/>
              <p:nvPr/>
            </p:nvSpPr>
            <p:spPr>
              <a:xfrm>
                <a:off x="1250479" y="2106718"/>
                <a:ext cx="146946" cy="201806"/>
              </a:xfrm>
              <a:prstGeom prst="ellipse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円/楕円 83">
                <a:extLst>
                  <a:ext uri="{FF2B5EF4-FFF2-40B4-BE49-F238E27FC236}">
                    <a16:creationId xmlns:a16="http://schemas.microsoft.com/office/drawing/2014/main" id="{3F2B1DFB-C103-4B45-8507-0D031A0B231D}"/>
                  </a:ext>
                </a:extLst>
              </p:cNvPr>
              <p:cNvSpPr/>
              <p:nvPr/>
            </p:nvSpPr>
            <p:spPr>
              <a:xfrm flipH="1">
                <a:off x="1275786" y="2133698"/>
                <a:ext cx="96333" cy="147845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円/楕円 83">
                <a:extLst>
                  <a:ext uri="{FF2B5EF4-FFF2-40B4-BE49-F238E27FC236}">
                    <a16:creationId xmlns:a16="http://schemas.microsoft.com/office/drawing/2014/main" id="{264CCEE1-8FB6-416E-A6DC-93541D492417}"/>
                  </a:ext>
                </a:extLst>
              </p:cNvPr>
              <p:cNvSpPr/>
              <p:nvPr/>
            </p:nvSpPr>
            <p:spPr>
              <a:xfrm flipH="1">
                <a:off x="1301092" y="2153096"/>
                <a:ext cx="45719" cy="575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楕円 334">
                <a:extLst>
                  <a:ext uri="{FF2B5EF4-FFF2-40B4-BE49-F238E27FC236}">
                    <a16:creationId xmlns:a16="http://schemas.microsoft.com/office/drawing/2014/main" id="{D7DEB147-FCC7-49E5-BB03-C75C4250A9C4}"/>
                  </a:ext>
                </a:extLst>
              </p:cNvPr>
              <p:cNvSpPr/>
              <p:nvPr/>
            </p:nvSpPr>
            <p:spPr>
              <a:xfrm>
                <a:off x="1047316" y="129417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2B2F1137-DFEF-4182-AF59-332067FB4230}"/>
                  </a:ext>
                </a:extLst>
              </p:cNvPr>
              <p:cNvSpPr/>
              <p:nvPr/>
            </p:nvSpPr>
            <p:spPr>
              <a:xfrm>
                <a:off x="1587859" y="129417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631D089C-57F0-4064-A174-D4AA95C43A8B}"/>
                </a:ext>
              </a:extLst>
            </p:cNvPr>
            <p:cNvSpPr/>
            <p:nvPr/>
          </p:nvSpPr>
          <p:spPr>
            <a:xfrm>
              <a:off x="1540438" y="1764158"/>
              <a:ext cx="946143" cy="682796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36714B64-3430-4CEA-A461-D822C3618C5C}"/>
                </a:ext>
              </a:extLst>
            </p:cNvPr>
            <p:cNvGrpSpPr/>
            <p:nvPr/>
          </p:nvGrpSpPr>
          <p:grpSpPr>
            <a:xfrm rot="2295751">
              <a:off x="2248229" y="2382636"/>
              <a:ext cx="508806" cy="1063706"/>
              <a:chOff x="4044301" y="2382636"/>
              <a:chExt cx="508806" cy="1063706"/>
            </a:xfrm>
          </p:grpSpPr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F3D8D55B-5C7C-40DA-81A5-A137A2A1DEDC}"/>
                  </a:ext>
                </a:extLst>
              </p:cNvPr>
              <p:cNvSpPr/>
              <p:nvPr/>
            </p:nvSpPr>
            <p:spPr>
              <a:xfrm rot="940447">
                <a:off x="4044301" y="2382636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1" name="四角形: 上の 2 つの角を丸める 320">
                <a:extLst>
                  <a:ext uri="{FF2B5EF4-FFF2-40B4-BE49-F238E27FC236}">
                    <a16:creationId xmlns:a16="http://schemas.microsoft.com/office/drawing/2014/main" id="{ADAD2065-4575-4D3B-A420-FD055A416AB3}"/>
                  </a:ext>
                </a:extLst>
              </p:cNvPr>
              <p:cNvSpPr/>
              <p:nvPr/>
            </p:nvSpPr>
            <p:spPr>
              <a:xfrm rot="9124084">
                <a:off x="4301974" y="2638132"/>
                <a:ext cx="251133" cy="80821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58F54202-B8DB-479E-B065-91BA46CD2F11}"/>
                </a:ext>
              </a:extLst>
            </p:cNvPr>
            <p:cNvGrpSpPr/>
            <p:nvPr/>
          </p:nvGrpSpPr>
          <p:grpSpPr>
            <a:xfrm rot="20388069">
              <a:off x="1242464" y="2286449"/>
              <a:ext cx="879208" cy="1067475"/>
              <a:chOff x="1249836" y="2432458"/>
              <a:chExt cx="879208" cy="1067475"/>
            </a:xfrm>
          </p:grpSpPr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4E8F59BA-538E-41B7-957C-2C1441F032B2}"/>
                  </a:ext>
                </a:extLst>
              </p:cNvPr>
              <p:cNvGrpSpPr/>
              <p:nvPr/>
            </p:nvGrpSpPr>
            <p:grpSpPr>
              <a:xfrm rot="21202638">
                <a:off x="1313853" y="2432458"/>
                <a:ext cx="815191" cy="347832"/>
                <a:chOff x="2531630" y="3330985"/>
                <a:chExt cx="1184642" cy="505473"/>
              </a:xfrm>
            </p:grpSpPr>
            <p:grpSp>
              <p:nvGrpSpPr>
                <p:cNvPr id="314" name="グループ化 313">
                  <a:extLst>
                    <a:ext uri="{FF2B5EF4-FFF2-40B4-BE49-F238E27FC236}">
                      <a16:creationId xmlns:a16="http://schemas.microsoft.com/office/drawing/2014/main" id="{AA989E1C-EA2C-41B1-B9D3-EBD5ABB1697D}"/>
                    </a:ext>
                  </a:extLst>
                </p:cNvPr>
                <p:cNvGrpSpPr/>
                <p:nvPr/>
              </p:nvGrpSpPr>
              <p:grpSpPr>
                <a:xfrm rot="20820063">
                  <a:off x="2606252" y="3330985"/>
                  <a:ext cx="1110020" cy="141603"/>
                  <a:chOff x="2948034" y="3768700"/>
                  <a:chExt cx="1134898" cy="232955"/>
                </a:xfrm>
              </p:grpSpPr>
              <p:sp>
                <p:nvSpPr>
                  <p:cNvPr id="318" name="フリーフォーム: 図形 317">
                    <a:extLst>
                      <a:ext uri="{FF2B5EF4-FFF2-40B4-BE49-F238E27FC236}">
                        <a16:creationId xmlns:a16="http://schemas.microsoft.com/office/drawing/2014/main" id="{BF1C2BC7-0F5D-4094-A522-9324B2D90CA6}"/>
                      </a:ext>
                    </a:extLst>
                  </p:cNvPr>
                  <p:cNvSpPr/>
                  <p:nvPr/>
                </p:nvSpPr>
                <p:spPr>
                  <a:xfrm rot="21399205">
                    <a:off x="2948034" y="3768700"/>
                    <a:ext cx="1131980" cy="66585"/>
                  </a:xfrm>
                  <a:custGeom>
                    <a:avLst/>
                    <a:gdLst>
                      <a:gd name="connsiteX0" fmla="*/ 24682 w 1131980"/>
                      <a:gd name="connsiteY0" fmla="*/ 0 h 66584"/>
                      <a:gd name="connsiteX1" fmla="*/ 1131980 w 1131980"/>
                      <a:gd name="connsiteY1" fmla="*/ 37898 h 66584"/>
                      <a:gd name="connsiteX2" fmla="*/ 1131980 w 1131980"/>
                      <a:gd name="connsiteY2" fmla="*/ 66584 h 66584"/>
                      <a:gd name="connsiteX3" fmla="*/ 0 w 1131980"/>
                      <a:gd name="connsiteY3" fmla="*/ 66584 h 66584"/>
                      <a:gd name="connsiteX4" fmla="*/ 0 w 1131980"/>
                      <a:gd name="connsiteY4" fmla="*/ 23408 h 66584"/>
                      <a:gd name="connsiteX5" fmla="*/ 24682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24682" y="0"/>
                        </a:moveTo>
                        <a:lnTo>
                          <a:pt x="1131980" y="37898"/>
                        </a:lnTo>
                        <a:lnTo>
                          <a:pt x="1131980" y="66584"/>
                        </a:lnTo>
                        <a:lnTo>
                          <a:pt x="0" y="66584"/>
                        </a:lnTo>
                        <a:lnTo>
                          <a:pt x="0" y="23408"/>
                        </a:lnTo>
                        <a:cubicBezTo>
                          <a:pt x="0" y="10480"/>
                          <a:pt x="11050" y="0"/>
                          <a:pt x="24682" y="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9" name="フリーフォーム: 図形 318">
                    <a:extLst>
                      <a:ext uri="{FF2B5EF4-FFF2-40B4-BE49-F238E27FC236}">
                        <a16:creationId xmlns:a16="http://schemas.microsoft.com/office/drawing/2014/main" id="{CE2D1D02-BD97-40B1-AC76-11E1D4423ECF}"/>
                      </a:ext>
                    </a:extLst>
                  </p:cNvPr>
                  <p:cNvSpPr/>
                  <p:nvPr/>
                </p:nvSpPr>
                <p:spPr>
                  <a:xfrm>
                    <a:off x="2950952" y="3935070"/>
                    <a:ext cx="1131980" cy="66585"/>
                  </a:xfrm>
                  <a:custGeom>
                    <a:avLst/>
                    <a:gdLst>
                      <a:gd name="connsiteX0" fmla="*/ 0 w 1131980"/>
                      <a:gd name="connsiteY0" fmla="*/ 0 h 66584"/>
                      <a:gd name="connsiteX1" fmla="*/ 1131980 w 1131980"/>
                      <a:gd name="connsiteY1" fmla="*/ 0 h 66584"/>
                      <a:gd name="connsiteX2" fmla="*/ 1131980 w 1131980"/>
                      <a:gd name="connsiteY2" fmla="*/ 28685 h 66584"/>
                      <a:gd name="connsiteX3" fmla="*/ 24682 w 1131980"/>
                      <a:gd name="connsiteY3" fmla="*/ 66584 h 66584"/>
                      <a:gd name="connsiteX4" fmla="*/ 0 w 1131980"/>
                      <a:gd name="connsiteY4" fmla="*/ 43175 h 66584"/>
                      <a:gd name="connsiteX5" fmla="*/ 0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0" y="0"/>
                        </a:moveTo>
                        <a:lnTo>
                          <a:pt x="1131980" y="0"/>
                        </a:lnTo>
                        <a:lnTo>
                          <a:pt x="1131980" y="28685"/>
                        </a:lnTo>
                        <a:lnTo>
                          <a:pt x="24682" y="66584"/>
                        </a:lnTo>
                        <a:cubicBezTo>
                          <a:pt x="11050" y="66584"/>
                          <a:pt x="0" y="56103"/>
                          <a:pt x="0" y="43175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7B78104B-BDEC-4022-BBA6-45099A06598D}"/>
                    </a:ext>
                  </a:extLst>
                </p:cNvPr>
                <p:cNvSpPr/>
                <p:nvPr/>
              </p:nvSpPr>
              <p:spPr>
                <a:xfrm rot="4455276">
                  <a:off x="2843891" y="3563516"/>
                  <a:ext cx="214631" cy="191891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7610A761-BA40-4AF1-958A-CBE2F2727C74}"/>
                    </a:ext>
                  </a:extLst>
                </p:cNvPr>
                <p:cNvSpPr/>
                <p:nvPr/>
              </p:nvSpPr>
              <p:spPr>
                <a:xfrm rot="14001917">
                  <a:off x="2920909" y="3239878"/>
                  <a:ext cx="108452" cy="342089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1FBFA0B6-BCD2-4024-A06E-435B25D5E65F}"/>
                    </a:ext>
                  </a:extLst>
                </p:cNvPr>
                <p:cNvSpPr/>
                <p:nvPr/>
              </p:nvSpPr>
              <p:spPr>
                <a:xfrm rot="4860323">
                  <a:off x="2649648" y="3277063"/>
                  <a:ext cx="441377" cy="677413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13" name="四角形: 上の 2 つの角を丸める 312">
                <a:extLst>
                  <a:ext uri="{FF2B5EF4-FFF2-40B4-BE49-F238E27FC236}">
                    <a16:creationId xmlns:a16="http://schemas.microsoft.com/office/drawing/2014/main" id="{8732E886-6B81-4958-862D-5C299DDFA0FC}"/>
                  </a:ext>
                </a:extLst>
              </p:cNvPr>
              <p:cNvSpPr/>
              <p:nvPr/>
            </p:nvSpPr>
            <p:spPr>
              <a:xfrm rot="11515018">
                <a:off x="1249836" y="2734459"/>
                <a:ext cx="248354" cy="7654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558CB9CF-F774-46E2-8469-97C5C6F803B0}"/>
                </a:ext>
              </a:extLst>
            </p:cNvPr>
            <p:cNvGrpSpPr/>
            <p:nvPr/>
          </p:nvGrpSpPr>
          <p:grpSpPr>
            <a:xfrm>
              <a:off x="2243895" y="2750843"/>
              <a:ext cx="658581" cy="441249"/>
              <a:chOff x="2243895" y="2750843"/>
              <a:chExt cx="658581" cy="441249"/>
            </a:xfrm>
          </p:grpSpPr>
          <p:sp>
            <p:nvSpPr>
              <p:cNvPr id="306" name="吹き出し: 円形 305">
                <a:extLst>
                  <a:ext uri="{FF2B5EF4-FFF2-40B4-BE49-F238E27FC236}">
                    <a16:creationId xmlns:a16="http://schemas.microsoft.com/office/drawing/2014/main" id="{48D8CD4F-A40C-4E14-8694-9C59D6B86806}"/>
                  </a:ext>
                </a:extLst>
              </p:cNvPr>
              <p:cNvSpPr/>
              <p:nvPr/>
            </p:nvSpPr>
            <p:spPr bwMode="auto">
              <a:xfrm>
                <a:off x="2243895" y="2750843"/>
                <a:ext cx="658581" cy="441249"/>
              </a:xfrm>
              <a:prstGeom prst="wedgeEllipseCallout">
                <a:avLst>
                  <a:gd name="adj1" fmla="val -34332"/>
                  <a:gd name="adj2" fmla="val -77092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7" name="テキスト ボックス 306">
                <a:extLst>
                  <a:ext uri="{FF2B5EF4-FFF2-40B4-BE49-F238E27FC236}">
                    <a16:creationId xmlns:a16="http://schemas.microsoft.com/office/drawing/2014/main" id="{33DF16DB-6A7B-4B5A-ABFC-42D01FC2633F}"/>
                  </a:ext>
                </a:extLst>
              </p:cNvPr>
              <p:cNvSpPr txBox="1"/>
              <p:nvPr/>
            </p:nvSpPr>
            <p:spPr>
              <a:xfrm>
                <a:off x="2375001" y="2870655"/>
                <a:ext cx="411351" cy="1869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42092B65-569E-4FE5-9057-FCC53083E4E9}"/>
              </a:ext>
            </a:extLst>
          </p:cNvPr>
          <p:cNvGrpSpPr/>
          <p:nvPr/>
        </p:nvGrpSpPr>
        <p:grpSpPr>
          <a:xfrm>
            <a:off x="4253984" y="1290440"/>
            <a:ext cx="1550518" cy="2257841"/>
            <a:chOff x="4253984" y="1290440"/>
            <a:chExt cx="1550518" cy="2257841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0475EE22-81E7-41EA-BB84-D98CE7F16A55}"/>
                </a:ext>
              </a:extLst>
            </p:cNvPr>
            <p:cNvGrpSpPr/>
            <p:nvPr/>
          </p:nvGrpSpPr>
          <p:grpSpPr>
            <a:xfrm>
              <a:off x="4408557" y="1290440"/>
              <a:ext cx="1086287" cy="2257841"/>
              <a:chOff x="4408557" y="1290440"/>
              <a:chExt cx="1086287" cy="2257841"/>
            </a:xfrm>
          </p:grpSpPr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311CA217-3FDC-46F7-BF16-4CDFF3CA8B3F}"/>
                  </a:ext>
                </a:extLst>
              </p:cNvPr>
              <p:cNvGrpSpPr/>
              <p:nvPr/>
            </p:nvGrpSpPr>
            <p:grpSpPr>
              <a:xfrm>
                <a:off x="4408557" y="1290440"/>
                <a:ext cx="1086287" cy="2257841"/>
                <a:chOff x="2355996" y="739604"/>
                <a:chExt cx="1086287" cy="2257841"/>
              </a:xfrm>
            </p:grpSpPr>
            <p:sp>
              <p:nvSpPr>
                <p:cNvPr id="61" name="片側の 2 つの角を丸めた四角形 128">
                  <a:extLst>
                    <a:ext uri="{FF2B5EF4-FFF2-40B4-BE49-F238E27FC236}">
                      <a16:creationId xmlns:a16="http://schemas.microsoft.com/office/drawing/2014/main" id="{384645CF-A8C7-400C-AE1C-E4F46A41A049}"/>
                    </a:ext>
                  </a:extLst>
                </p:cNvPr>
                <p:cNvSpPr/>
                <p:nvPr/>
              </p:nvSpPr>
              <p:spPr>
                <a:xfrm>
                  <a:off x="2427322" y="817459"/>
                  <a:ext cx="944787" cy="11210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" name="片側の 2 つの角を丸めた四角形 144">
                  <a:extLst>
                    <a:ext uri="{FF2B5EF4-FFF2-40B4-BE49-F238E27FC236}">
                      <a16:creationId xmlns:a16="http://schemas.microsoft.com/office/drawing/2014/main" id="{757A90C3-0AFA-4A29-80D4-CF7A4A0DBC44}"/>
                    </a:ext>
                  </a:extLst>
                </p:cNvPr>
                <p:cNvSpPr/>
                <p:nvPr/>
              </p:nvSpPr>
              <p:spPr>
                <a:xfrm>
                  <a:off x="2426660" y="1976519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6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526AA5D6-04C3-4126-97FE-6BCE579A6AB1}"/>
                    </a:ext>
                  </a:extLst>
                </p:cNvPr>
                <p:cNvSpPr/>
                <p:nvPr/>
              </p:nvSpPr>
              <p:spPr>
                <a:xfrm>
                  <a:off x="2675185" y="1744066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" name="二等辺三角形 64">
                  <a:extLst>
                    <a:ext uri="{FF2B5EF4-FFF2-40B4-BE49-F238E27FC236}">
                      <a16:creationId xmlns:a16="http://schemas.microsoft.com/office/drawing/2014/main" id="{6E8B1764-0D37-4344-B6D0-D2B96E8AEF81}"/>
                    </a:ext>
                  </a:extLst>
                </p:cNvPr>
                <p:cNvSpPr/>
                <p:nvPr/>
              </p:nvSpPr>
              <p:spPr>
                <a:xfrm rot="10800000">
                  <a:off x="2707049" y="2078936"/>
                  <a:ext cx="409782" cy="593697"/>
                </a:xfrm>
                <a:prstGeom prst="triangle">
                  <a:avLst/>
                </a:prstGeom>
                <a:solidFill>
                  <a:schemeClr val="accent6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7937462F-878B-40FD-A300-73FD538AF734}"/>
                    </a:ext>
                  </a:extLst>
                </p:cNvPr>
                <p:cNvGrpSpPr/>
                <p:nvPr/>
              </p:nvGrpSpPr>
              <p:grpSpPr>
                <a:xfrm>
                  <a:off x="2355996" y="880575"/>
                  <a:ext cx="1086287" cy="1024894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90" name="グループ化 89">
                    <a:extLst>
                      <a:ext uri="{FF2B5EF4-FFF2-40B4-BE49-F238E27FC236}">
                        <a16:creationId xmlns:a16="http://schemas.microsoft.com/office/drawing/2014/main" id="{8B7B924D-1210-432C-8CE7-3B7C746CAD2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5" name="円/楕円 159">
                      <a:extLst>
                        <a:ext uri="{FF2B5EF4-FFF2-40B4-BE49-F238E27FC236}">
                          <a16:creationId xmlns:a16="http://schemas.microsoft.com/office/drawing/2014/main" id="{7E37B21D-EE58-4B74-B07D-7B0D3F73AF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6" name="円/楕円 160">
                      <a:extLst>
                        <a:ext uri="{FF2B5EF4-FFF2-40B4-BE49-F238E27FC236}">
                          <a16:creationId xmlns:a16="http://schemas.microsoft.com/office/drawing/2014/main" id="{64EA628A-A9F8-49CF-80D6-408BD515EB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1" name="グループ化 90">
                    <a:extLst>
                      <a:ext uri="{FF2B5EF4-FFF2-40B4-BE49-F238E27FC236}">
                        <a16:creationId xmlns:a16="http://schemas.microsoft.com/office/drawing/2014/main" id="{B81077A6-A95E-4628-883E-002564D575B3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3" name="円/楕円 157">
                      <a:extLst>
                        <a:ext uri="{FF2B5EF4-FFF2-40B4-BE49-F238E27FC236}">
                          <a16:creationId xmlns:a16="http://schemas.microsoft.com/office/drawing/2014/main" id="{93129F28-0BE0-42AC-B26D-999DC387BA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4" name="円/楕円 158">
                      <a:extLst>
                        <a:ext uri="{FF2B5EF4-FFF2-40B4-BE49-F238E27FC236}">
                          <a16:creationId xmlns:a16="http://schemas.microsoft.com/office/drawing/2014/main" id="{08483F9A-42DF-417D-8C02-B360FF9065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2" name="円/楕円 156">
                    <a:extLst>
                      <a:ext uri="{FF2B5EF4-FFF2-40B4-BE49-F238E27FC236}">
                        <a16:creationId xmlns:a16="http://schemas.microsoft.com/office/drawing/2014/main" id="{1A14EB50-1E30-4482-AE08-E23A4E68A9AE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7" name="円/楕円 27">
                  <a:extLst>
                    <a:ext uri="{FF2B5EF4-FFF2-40B4-BE49-F238E27FC236}">
                      <a16:creationId xmlns:a16="http://schemas.microsoft.com/office/drawing/2014/main" id="{8DC00364-78F4-4143-A0BF-0B3101F53253}"/>
                    </a:ext>
                  </a:extLst>
                </p:cNvPr>
                <p:cNvSpPr/>
                <p:nvPr/>
              </p:nvSpPr>
              <p:spPr>
                <a:xfrm>
                  <a:off x="2793805" y="1761436"/>
                  <a:ext cx="213787" cy="57835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43 w 3210461"/>
                    <a:gd name="connsiteY0" fmla="*/ 213212 h 559497"/>
                    <a:gd name="connsiteX1" fmla="*/ 1641009 w 3210461"/>
                    <a:gd name="connsiteY1" fmla="*/ 0 h 559497"/>
                    <a:gd name="connsiteX2" fmla="*/ 3210461 w 3210461"/>
                    <a:gd name="connsiteY2" fmla="*/ 213212 h 559497"/>
                    <a:gd name="connsiteX3" fmla="*/ 1605252 w 3210461"/>
                    <a:gd name="connsiteY3" fmla="*/ 559497 h 559497"/>
                    <a:gd name="connsiteX4" fmla="*/ 43 w 3210461"/>
                    <a:gd name="connsiteY4" fmla="*/ 213212 h 5594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61" h="559497">
                      <a:moveTo>
                        <a:pt x="43" y="213212"/>
                      </a:moveTo>
                      <a:cubicBezTo>
                        <a:pt x="6003" y="119962"/>
                        <a:pt x="754477" y="0"/>
                        <a:pt x="1641009" y="0"/>
                      </a:cubicBezTo>
                      <a:cubicBezTo>
                        <a:pt x="2527541" y="0"/>
                        <a:pt x="3210461" y="121970"/>
                        <a:pt x="3210461" y="213212"/>
                      </a:cubicBezTo>
                      <a:cubicBezTo>
                        <a:pt x="3210461" y="304454"/>
                        <a:pt x="2491784" y="559497"/>
                        <a:pt x="1605252" y="559497"/>
                      </a:cubicBezTo>
                      <a:cubicBezTo>
                        <a:pt x="718720" y="559497"/>
                        <a:pt x="-5917" y="306462"/>
                        <a:pt x="43" y="21321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" name="月 67">
                  <a:extLst>
                    <a:ext uri="{FF2B5EF4-FFF2-40B4-BE49-F238E27FC236}">
                      <a16:creationId xmlns:a16="http://schemas.microsoft.com/office/drawing/2014/main" id="{12BA4252-BBD0-40F9-96BB-49464FC424B0}"/>
                    </a:ext>
                  </a:extLst>
                </p:cNvPr>
                <p:cNvSpPr/>
                <p:nvPr/>
              </p:nvSpPr>
              <p:spPr>
                <a:xfrm>
                  <a:off x="2459311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" name="月 68">
                  <a:extLst>
                    <a:ext uri="{FF2B5EF4-FFF2-40B4-BE49-F238E27FC236}">
                      <a16:creationId xmlns:a16="http://schemas.microsoft.com/office/drawing/2014/main" id="{92DA92E0-9BBC-443D-9094-E9C77AE2525E}"/>
                    </a:ext>
                  </a:extLst>
                </p:cNvPr>
                <p:cNvSpPr/>
                <p:nvPr/>
              </p:nvSpPr>
              <p:spPr>
                <a:xfrm flipH="1">
                  <a:off x="3234510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" name="正方形/長方形 67">
                  <a:extLst>
                    <a:ext uri="{FF2B5EF4-FFF2-40B4-BE49-F238E27FC236}">
                      <a16:creationId xmlns:a16="http://schemas.microsoft.com/office/drawing/2014/main" id="{FBEB13C0-1F56-45FE-85DE-1BA36F9FAC90}"/>
                    </a:ext>
                  </a:extLst>
                </p:cNvPr>
                <p:cNvSpPr/>
                <p:nvPr/>
              </p:nvSpPr>
              <p:spPr>
                <a:xfrm>
                  <a:off x="2867091" y="1685158"/>
                  <a:ext cx="65249" cy="33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D445676A-BFA3-44B4-85E1-D61A308390EF}"/>
                    </a:ext>
                  </a:extLst>
                </p:cNvPr>
                <p:cNvSpPr/>
                <p:nvPr/>
              </p:nvSpPr>
              <p:spPr>
                <a:xfrm>
                  <a:off x="2394411" y="739604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" name="月 71">
                  <a:extLst>
                    <a:ext uri="{FF2B5EF4-FFF2-40B4-BE49-F238E27FC236}">
                      <a16:creationId xmlns:a16="http://schemas.microsoft.com/office/drawing/2014/main" id="{9D1D1C81-C9BD-46FD-86EE-D62E8006031F}"/>
                    </a:ext>
                  </a:extLst>
                </p:cNvPr>
                <p:cNvSpPr/>
                <p:nvPr/>
              </p:nvSpPr>
              <p:spPr>
                <a:xfrm rot="5400000">
                  <a:off x="2631235" y="1122921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" name="月 72">
                  <a:extLst>
                    <a:ext uri="{FF2B5EF4-FFF2-40B4-BE49-F238E27FC236}">
                      <a16:creationId xmlns:a16="http://schemas.microsoft.com/office/drawing/2014/main" id="{292CC4F3-6962-4D44-AEC3-CA63F846C055}"/>
                    </a:ext>
                  </a:extLst>
                </p:cNvPr>
                <p:cNvSpPr/>
                <p:nvPr/>
              </p:nvSpPr>
              <p:spPr>
                <a:xfrm rot="5400000">
                  <a:off x="3113988" y="1122923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1D1FEE62-DB70-4892-9259-A0DC428BFBEE}"/>
                    </a:ext>
                  </a:extLst>
                </p:cNvPr>
                <p:cNvGrpSpPr/>
                <p:nvPr/>
              </p:nvGrpSpPr>
              <p:grpSpPr>
                <a:xfrm>
                  <a:off x="2551722" y="1271341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83" name="二等辺三角形 82">
                    <a:extLst>
                      <a:ext uri="{FF2B5EF4-FFF2-40B4-BE49-F238E27FC236}">
                        <a16:creationId xmlns:a16="http://schemas.microsoft.com/office/drawing/2014/main" id="{409E3DB7-0D90-4051-89E5-21DAF34D1321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二等辺三角形 83">
                    <a:extLst>
                      <a:ext uri="{FF2B5EF4-FFF2-40B4-BE49-F238E27FC236}">
                        <a16:creationId xmlns:a16="http://schemas.microsoft.com/office/drawing/2014/main" id="{CAD53C93-A6FB-48CA-8584-8A6230F2735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85" name="グループ化 84">
                    <a:extLst>
                      <a:ext uri="{FF2B5EF4-FFF2-40B4-BE49-F238E27FC236}">
                        <a16:creationId xmlns:a16="http://schemas.microsoft.com/office/drawing/2014/main" id="{5529629C-FB69-4BC6-A67E-A7E4E99A5917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86" name="円/楕円 148">
                      <a:extLst>
                        <a:ext uri="{FF2B5EF4-FFF2-40B4-BE49-F238E27FC236}">
                          <a16:creationId xmlns:a16="http://schemas.microsoft.com/office/drawing/2014/main" id="{383A37BF-9781-4FB9-B265-9F9DBBDFBE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7" name="円/楕円 149">
                      <a:extLst>
                        <a:ext uri="{FF2B5EF4-FFF2-40B4-BE49-F238E27FC236}">
                          <a16:creationId xmlns:a16="http://schemas.microsoft.com/office/drawing/2014/main" id="{55EC9DA7-0612-4200-B678-09469078DD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8" name="円/楕円 150">
                      <a:extLst>
                        <a:ext uri="{FF2B5EF4-FFF2-40B4-BE49-F238E27FC236}">
                          <a16:creationId xmlns:a16="http://schemas.microsoft.com/office/drawing/2014/main" id="{B4FD295A-A679-4344-A510-6B009C8334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64320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9" name="円/楕円 151">
                      <a:extLst>
                        <a:ext uri="{FF2B5EF4-FFF2-40B4-BE49-F238E27FC236}">
                          <a16:creationId xmlns:a16="http://schemas.microsoft.com/office/drawing/2014/main" id="{4091545A-F0C2-4B9B-B2D8-E7DF439ECA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62755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75" name="グループ化 74">
                  <a:extLst>
                    <a:ext uri="{FF2B5EF4-FFF2-40B4-BE49-F238E27FC236}">
                      <a16:creationId xmlns:a16="http://schemas.microsoft.com/office/drawing/2014/main" id="{A055D484-3732-44D9-B25A-A775268CE0CE}"/>
                    </a:ext>
                  </a:extLst>
                </p:cNvPr>
                <p:cNvGrpSpPr/>
                <p:nvPr/>
              </p:nvGrpSpPr>
              <p:grpSpPr>
                <a:xfrm>
                  <a:off x="3024797" y="1271341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76" name="二等辺三角形 75">
                    <a:extLst>
                      <a:ext uri="{FF2B5EF4-FFF2-40B4-BE49-F238E27FC236}">
                        <a16:creationId xmlns:a16="http://schemas.microsoft.com/office/drawing/2014/main" id="{8989F7F1-243F-4A0D-A9CE-59C13643E7D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二等辺三角形 76">
                    <a:extLst>
                      <a:ext uri="{FF2B5EF4-FFF2-40B4-BE49-F238E27FC236}">
                        <a16:creationId xmlns:a16="http://schemas.microsoft.com/office/drawing/2014/main" id="{F7B81002-9086-47C0-9FBE-BDBF9E43370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8" name="グループ化 77">
                    <a:extLst>
                      <a:ext uri="{FF2B5EF4-FFF2-40B4-BE49-F238E27FC236}">
                        <a16:creationId xmlns:a16="http://schemas.microsoft.com/office/drawing/2014/main" id="{3AA40DAC-D012-4B7A-B29E-BAF330C72182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79" name="円/楕円 148">
                      <a:extLst>
                        <a:ext uri="{FF2B5EF4-FFF2-40B4-BE49-F238E27FC236}">
                          <a16:creationId xmlns:a16="http://schemas.microsoft.com/office/drawing/2014/main" id="{22C5EB73-CD51-4144-867B-3F82B69E9C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0" name="円/楕円 149">
                      <a:extLst>
                        <a:ext uri="{FF2B5EF4-FFF2-40B4-BE49-F238E27FC236}">
                          <a16:creationId xmlns:a16="http://schemas.microsoft.com/office/drawing/2014/main" id="{A9E05E4E-F2EC-4F53-B66C-8BA7DE21AD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1" name="円/楕円 150">
                      <a:extLst>
                        <a:ext uri="{FF2B5EF4-FFF2-40B4-BE49-F238E27FC236}">
                          <a16:creationId xmlns:a16="http://schemas.microsoft.com/office/drawing/2014/main" id="{3146CBAF-7291-4BCD-8C99-EEE145314A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64320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2" name="円/楕円 151">
                      <a:extLst>
                        <a:ext uri="{FF2B5EF4-FFF2-40B4-BE49-F238E27FC236}">
                          <a16:creationId xmlns:a16="http://schemas.microsoft.com/office/drawing/2014/main" id="{F88D90FB-7D45-4140-AE66-F972AF66CF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62755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A557A820-C1B7-4341-9DE3-EAB1A634C3DA}"/>
                  </a:ext>
                </a:extLst>
              </p:cNvPr>
              <p:cNvSpPr/>
              <p:nvPr/>
            </p:nvSpPr>
            <p:spPr>
              <a:xfrm rot="10800000">
                <a:off x="4549479" y="2527355"/>
                <a:ext cx="830602" cy="721595"/>
              </a:xfrm>
              <a:custGeom>
                <a:avLst/>
                <a:gdLst>
                  <a:gd name="connsiteX0" fmla="*/ 624642 w 830602"/>
                  <a:gd name="connsiteY0" fmla="*/ 721595 h 721595"/>
                  <a:gd name="connsiteX1" fmla="*/ 606501 w 830602"/>
                  <a:gd name="connsiteY1" fmla="*/ 721595 h 721595"/>
                  <a:gd name="connsiteX2" fmla="*/ 415581 w 830602"/>
                  <a:gd name="connsiteY2" fmla="*/ 28575 h 721595"/>
                  <a:gd name="connsiteX3" fmla="*/ 224661 w 830602"/>
                  <a:gd name="connsiteY3" fmla="*/ 721595 h 721595"/>
                  <a:gd name="connsiteX4" fmla="*/ 206519 w 830602"/>
                  <a:gd name="connsiteY4" fmla="*/ 721595 h 721595"/>
                  <a:gd name="connsiteX5" fmla="*/ 9984 w 830602"/>
                  <a:gd name="connsiteY5" fmla="*/ 640188 h 721595"/>
                  <a:gd name="connsiteX6" fmla="*/ 0 w 830602"/>
                  <a:gd name="connsiteY6" fmla="*/ 628088 h 721595"/>
                  <a:gd name="connsiteX7" fmla="*/ 2380 w 830602"/>
                  <a:gd name="connsiteY7" fmla="*/ 624492 h 721595"/>
                  <a:gd name="connsiteX8" fmla="*/ 175932 w 830602"/>
                  <a:gd name="connsiteY8" fmla="*/ 497556 h 721595"/>
                  <a:gd name="connsiteX9" fmla="*/ 139262 w 830602"/>
                  <a:gd name="connsiteY9" fmla="*/ 417616 h 721595"/>
                  <a:gd name="connsiteX10" fmla="*/ 415582 w 830602"/>
                  <a:gd name="connsiteY10" fmla="*/ 0 h 721595"/>
                  <a:gd name="connsiteX11" fmla="*/ 689524 w 830602"/>
                  <a:gd name="connsiteY11" fmla="*/ 414021 h 721595"/>
                  <a:gd name="connsiteX12" fmla="*/ 651205 w 830602"/>
                  <a:gd name="connsiteY12" fmla="*/ 497556 h 721595"/>
                  <a:gd name="connsiteX13" fmla="*/ 830602 w 830602"/>
                  <a:gd name="connsiteY13" fmla="*/ 628766 h 721595"/>
                  <a:gd name="connsiteX14" fmla="*/ 821178 w 830602"/>
                  <a:gd name="connsiteY14" fmla="*/ 640188 h 721595"/>
                  <a:gd name="connsiteX15" fmla="*/ 624642 w 830602"/>
                  <a:gd name="connsiteY15" fmla="*/ 721595 h 72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0602" h="721595">
                    <a:moveTo>
                      <a:pt x="624642" y="721595"/>
                    </a:moveTo>
                    <a:lnTo>
                      <a:pt x="606501" y="721595"/>
                    </a:lnTo>
                    <a:lnTo>
                      <a:pt x="415581" y="28575"/>
                    </a:lnTo>
                    <a:lnTo>
                      <a:pt x="224661" y="721595"/>
                    </a:lnTo>
                    <a:lnTo>
                      <a:pt x="206519" y="721595"/>
                    </a:lnTo>
                    <a:cubicBezTo>
                      <a:pt x="129767" y="721595"/>
                      <a:pt x="60281" y="690485"/>
                      <a:pt x="9984" y="640188"/>
                    </a:cubicBezTo>
                    <a:lnTo>
                      <a:pt x="0" y="628088"/>
                    </a:lnTo>
                    <a:lnTo>
                      <a:pt x="2380" y="624492"/>
                    </a:lnTo>
                    <a:lnTo>
                      <a:pt x="175932" y="497556"/>
                    </a:lnTo>
                    <a:lnTo>
                      <a:pt x="139262" y="417616"/>
                    </a:lnTo>
                    <a:lnTo>
                      <a:pt x="415582" y="0"/>
                    </a:lnTo>
                    <a:lnTo>
                      <a:pt x="689524" y="414021"/>
                    </a:lnTo>
                    <a:lnTo>
                      <a:pt x="651205" y="497556"/>
                    </a:lnTo>
                    <a:lnTo>
                      <a:pt x="830602" y="628766"/>
                    </a:lnTo>
                    <a:lnTo>
                      <a:pt x="821178" y="640188"/>
                    </a:lnTo>
                    <a:cubicBezTo>
                      <a:pt x="770880" y="690485"/>
                      <a:pt x="701394" y="721595"/>
                      <a:pt x="624642" y="72159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09" name="フリーフォーム: 図形 408">
              <a:extLst>
                <a:ext uri="{FF2B5EF4-FFF2-40B4-BE49-F238E27FC236}">
                  <a16:creationId xmlns:a16="http://schemas.microsoft.com/office/drawing/2014/main" id="{FCB74B7C-3698-423D-B4F4-BA2C55E64CCE}"/>
                </a:ext>
              </a:extLst>
            </p:cNvPr>
            <p:cNvSpPr/>
            <p:nvPr/>
          </p:nvSpPr>
          <p:spPr>
            <a:xfrm>
              <a:off x="4535490" y="1856367"/>
              <a:ext cx="860052" cy="610358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14" name="グループ化 413">
              <a:extLst>
                <a:ext uri="{FF2B5EF4-FFF2-40B4-BE49-F238E27FC236}">
                  <a16:creationId xmlns:a16="http://schemas.microsoft.com/office/drawing/2014/main" id="{3498FE7A-DC7D-47F1-8B23-E1A56ADBE6FD}"/>
                </a:ext>
              </a:extLst>
            </p:cNvPr>
            <p:cNvGrpSpPr/>
            <p:nvPr/>
          </p:nvGrpSpPr>
          <p:grpSpPr>
            <a:xfrm rot="2295751">
              <a:off x="5189026" y="2342501"/>
              <a:ext cx="534594" cy="1117618"/>
              <a:chOff x="4044301" y="2382636"/>
              <a:chExt cx="508806" cy="1063706"/>
            </a:xfrm>
          </p:grpSpPr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3EC2C590-C8BD-40A3-A3F5-A189381C68A4}"/>
                  </a:ext>
                </a:extLst>
              </p:cNvPr>
              <p:cNvSpPr/>
              <p:nvPr/>
            </p:nvSpPr>
            <p:spPr>
              <a:xfrm rot="940447">
                <a:off x="4044301" y="2382636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6" name="四角形: 上の 2 つの角を丸める 415">
                <a:extLst>
                  <a:ext uri="{FF2B5EF4-FFF2-40B4-BE49-F238E27FC236}">
                    <a16:creationId xmlns:a16="http://schemas.microsoft.com/office/drawing/2014/main" id="{F96A4B41-09E2-4745-8B39-8F1FDC93B4A1}"/>
                  </a:ext>
                </a:extLst>
              </p:cNvPr>
              <p:cNvSpPr/>
              <p:nvPr/>
            </p:nvSpPr>
            <p:spPr>
              <a:xfrm rot="9124084">
                <a:off x="4301974" y="2638132"/>
                <a:ext cx="251133" cy="80821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17" name="グループ化 416">
              <a:extLst>
                <a:ext uri="{FF2B5EF4-FFF2-40B4-BE49-F238E27FC236}">
                  <a16:creationId xmlns:a16="http://schemas.microsoft.com/office/drawing/2014/main" id="{6A49A63E-1F3E-4DBA-8A83-4ACF87860007}"/>
                </a:ext>
              </a:extLst>
            </p:cNvPr>
            <p:cNvGrpSpPr/>
            <p:nvPr/>
          </p:nvGrpSpPr>
          <p:grpSpPr>
            <a:xfrm rot="20388069">
              <a:off x="4253984" y="2277093"/>
              <a:ext cx="923769" cy="1121578"/>
              <a:chOff x="1249836" y="2432458"/>
              <a:chExt cx="879208" cy="1067475"/>
            </a:xfrm>
          </p:grpSpPr>
          <p:grpSp>
            <p:nvGrpSpPr>
              <p:cNvPr id="418" name="グループ化 417">
                <a:extLst>
                  <a:ext uri="{FF2B5EF4-FFF2-40B4-BE49-F238E27FC236}">
                    <a16:creationId xmlns:a16="http://schemas.microsoft.com/office/drawing/2014/main" id="{3524A7C6-7193-4BEA-9084-087BA4AD4B6B}"/>
                  </a:ext>
                </a:extLst>
              </p:cNvPr>
              <p:cNvGrpSpPr/>
              <p:nvPr/>
            </p:nvGrpSpPr>
            <p:grpSpPr>
              <a:xfrm rot="21202638">
                <a:off x="1313853" y="2432458"/>
                <a:ext cx="815191" cy="347832"/>
                <a:chOff x="2531630" y="3330985"/>
                <a:chExt cx="1184642" cy="505473"/>
              </a:xfrm>
            </p:grpSpPr>
            <p:grpSp>
              <p:nvGrpSpPr>
                <p:cNvPr id="420" name="グループ化 419">
                  <a:extLst>
                    <a:ext uri="{FF2B5EF4-FFF2-40B4-BE49-F238E27FC236}">
                      <a16:creationId xmlns:a16="http://schemas.microsoft.com/office/drawing/2014/main" id="{DB3ACCD0-E9BE-4A4B-BAC0-94C7B3C8C2B3}"/>
                    </a:ext>
                  </a:extLst>
                </p:cNvPr>
                <p:cNvGrpSpPr/>
                <p:nvPr/>
              </p:nvGrpSpPr>
              <p:grpSpPr>
                <a:xfrm rot="20820063">
                  <a:off x="2606252" y="3330985"/>
                  <a:ext cx="1110020" cy="141603"/>
                  <a:chOff x="2948034" y="3768700"/>
                  <a:chExt cx="1134898" cy="232955"/>
                </a:xfrm>
              </p:grpSpPr>
              <p:sp>
                <p:nvSpPr>
                  <p:cNvPr id="424" name="フリーフォーム: 図形 423">
                    <a:extLst>
                      <a:ext uri="{FF2B5EF4-FFF2-40B4-BE49-F238E27FC236}">
                        <a16:creationId xmlns:a16="http://schemas.microsoft.com/office/drawing/2014/main" id="{6046FDF7-C73C-40EA-AE10-A94FC1D421A8}"/>
                      </a:ext>
                    </a:extLst>
                  </p:cNvPr>
                  <p:cNvSpPr/>
                  <p:nvPr/>
                </p:nvSpPr>
                <p:spPr>
                  <a:xfrm rot="21399205">
                    <a:off x="2948034" y="3768700"/>
                    <a:ext cx="1131980" cy="66585"/>
                  </a:xfrm>
                  <a:custGeom>
                    <a:avLst/>
                    <a:gdLst>
                      <a:gd name="connsiteX0" fmla="*/ 24682 w 1131980"/>
                      <a:gd name="connsiteY0" fmla="*/ 0 h 66584"/>
                      <a:gd name="connsiteX1" fmla="*/ 1131980 w 1131980"/>
                      <a:gd name="connsiteY1" fmla="*/ 37898 h 66584"/>
                      <a:gd name="connsiteX2" fmla="*/ 1131980 w 1131980"/>
                      <a:gd name="connsiteY2" fmla="*/ 66584 h 66584"/>
                      <a:gd name="connsiteX3" fmla="*/ 0 w 1131980"/>
                      <a:gd name="connsiteY3" fmla="*/ 66584 h 66584"/>
                      <a:gd name="connsiteX4" fmla="*/ 0 w 1131980"/>
                      <a:gd name="connsiteY4" fmla="*/ 23408 h 66584"/>
                      <a:gd name="connsiteX5" fmla="*/ 24682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24682" y="0"/>
                        </a:moveTo>
                        <a:lnTo>
                          <a:pt x="1131980" y="37898"/>
                        </a:lnTo>
                        <a:lnTo>
                          <a:pt x="1131980" y="66584"/>
                        </a:lnTo>
                        <a:lnTo>
                          <a:pt x="0" y="66584"/>
                        </a:lnTo>
                        <a:lnTo>
                          <a:pt x="0" y="23408"/>
                        </a:lnTo>
                        <a:cubicBezTo>
                          <a:pt x="0" y="10480"/>
                          <a:pt x="11050" y="0"/>
                          <a:pt x="24682" y="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5" name="フリーフォーム: 図形 424">
                    <a:extLst>
                      <a:ext uri="{FF2B5EF4-FFF2-40B4-BE49-F238E27FC236}">
                        <a16:creationId xmlns:a16="http://schemas.microsoft.com/office/drawing/2014/main" id="{3251AD09-02C4-4E3C-9051-D59E952CF8B8}"/>
                      </a:ext>
                    </a:extLst>
                  </p:cNvPr>
                  <p:cNvSpPr/>
                  <p:nvPr/>
                </p:nvSpPr>
                <p:spPr>
                  <a:xfrm>
                    <a:off x="2950952" y="3935070"/>
                    <a:ext cx="1131980" cy="66585"/>
                  </a:xfrm>
                  <a:custGeom>
                    <a:avLst/>
                    <a:gdLst>
                      <a:gd name="connsiteX0" fmla="*/ 0 w 1131980"/>
                      <a:gd name="connsiteY0" fmla="*/ 0 h 66584"/>
                      <a:gd name="connsiteX1" fmla="*/ 1131980 w 1131980"/>
                      <a:gd name="connsiteY1" fmla="*/ 0 h 66584"/>
                      <a:gd name="connsiteX2" fmla="*/ 1131980 w 1131980"/>
                      <a:gd name="connsiteY2" fmla="*/ 28685 h 66584"/>
                      <a:gd name="connsiteX3" fmla="*/ 24682 w 1131980"/>
                      <a:gd name="connsiteY3" fmla="*/ 66584 h 66584"/>
                      <a:gd name="connsiteX4" fmla="*/ 0 w 1131980"/>
                      <a:gd name="connsiteY4" fmla="*/ 43175 h 66584"/>
                      <a:gd name="connsiteX5" fmla="*/ 0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0" y="0"/>
                        </a:moveTo>
                        <a:lnTo>
                          <a:pt x="1131980" y="0"/>
                        </a:lnTo>
                        <a:lnTo>
                          <a:pt x="1131980" y="28685"/>
                        </a:lnTo>
                        <a:lnTo>
                          <a:pt x="24682" y="66584"/>
                        </a:lnTo>
                        <a:cubicBezTo>
                          <a:pt x="11050" y="66584"/>
                          <a:pt x="0" y="56103"/>
                          <a:pt x="0" y="43175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A461374D-0BFC-4FAA-B9B6-79C5330F8CC7}"/>
                    </a:ext>
                  </a:extLst>
                </p:cNvPr>
                <p:cNvSpPr/>
                <p:nvPr/>
              </p:nvSpPr>
              <p:spPr>
                <a:xfrm rot="4455276">
                  <a:off x="2843891" y="3563516"/>
                  <a:ext cx="214631" cy="191891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D2AE52F4-6B65-46F1-A715-266D0F52BED6}"/>
                    </a:ext>
                  </a:extLst>
                </p:cNvPr>
                <p:cNvSpPr/>
                <p:nvPr/>
              </p:nvSpPr>
              <p:spPr>
                <a:xfrm rot="14001917">
                  <a:off x="2920909" y="3239878"/>
                  <a:ext cx="108452" cy="342089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ACC2C818-CD66-442E-8145-57B4C4621684}"/>
                    </a:ext>
                  </a:extLst>
                </p:cNvPr>
                <p:cNvSpPr/>
                <p:nvPr/>
              </p:nvSpPr>
              <p:spPr>
                <a:xfrm rot="4860323">
                  <a:off x="2649648" y="3277063"/>
                  <a:ext cx="441377" cy="677413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19" name="四角形: 上の 2 つの角を丸める 418">
                <a:extLst>
                  <a:ext uri="{FF2B5EF4-FFF2-40B4-BE49-F238E27FC236}">
                    <a16:creationId xmlns:a16="http://schemas.microsoft.com/office/drawing/2014/main" id="{9856E6C5-BA26-4C87-953D-2393C98CEFD0}"/>
                  </a:ext>
                </a:extLst>
              </p:cNvPr>
              <p:cNvSpPr/>
              <p:nvPr/>
            </p:nvSpPr>
            <p:spPr>
              <a:xfrm rot="11515018">
                <a:off x="1249836" y="2734459"/>
                <a:ext cx="248354" cy="7654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A6200B55-5732-45A3-8E0B-07CAC52934A7}"/>
                </a:ext>
              </a:extLst>
            </p:cNvPr>
            <p:cNvGrpSpPr/>
            <p:nvPr/>
          </p:nvGrpSpPr>
          <p:grpSpPr>
            <a:xfrm>
              <a:off x="5145921" y="2712055"/>
              <a:ext cx="658581" cy="441249"/>
              <a:chOff x="5145921" y="2712055"/>
              <a:chExt cx="658581" cy="441249"/>
            </a:xfrm>
          </p:grpSpPr>
          <p:sp>
            <p:nvSpPr>
              <p:cNvPr id="426" name="吹き出し: 円形 425">
                <a:extLst>
                  <a:ext uri="{FF2B5EF4-FFF2-40B4-BE49-F238E27FC236}">
                    <a16:creationId xmlns:a16="http://schemas.microsoft.com/office/drawing/2014/main" id="{5124A356-73AA-4404-93EE-DE24E4DF7B2F}"/>
                  </a:ext>
                </a:extLst>
              </p:cNvPr>
              <p:cNvSpPr/>
              <p:nvPr/>
            </p:nvSpPr>
            <p:spPr bwMode="auto">
              <a:xfrm>
                <a:off x="5145921" y="2712055"/>
                <a:ext cx="658581" cy="441249"/>
              </a:xfrm>
              <a:prstGeom prst="wedgeEllipseCallout">
                <a:avLst>
                  <a:gd name="adj1" fmla="val -34332"/>
                  <a:gd name="adj2" fmla="val -77092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27" name="テキスト ボックス 426">
                <a:extLst>
                  <a:ext uri="{FF2B5EF4-FFF2-40B4-BE49-F238E27FC236}">
                    <a16:creationId xmlns:a16="http://schemas.microsoft.com/office/drawing/2014/main" id="{DDB1E1E6-7F25-43A2-AF75-F44B50B2F90E}"/>
                  </a:ext>
                </a:extLst>
              </p:cNvPr>
              <p:cNvSpPr txBox="1"/>
              <p:nvPr/>
            </p:nvSpPr>
            <p:spPr>
              <a:xfrm>
                <a:off x="5277027" y="2831867"/>
                <a:ext cx="411351" cy="1869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A1FE6F21-1CAC-40BF-9AB8-D622E3975824}"/>
              </a:ext>
            </a:extLst>
          </p:cNvPr>
          <p:cNvGrpSpPr/>
          <p:nvPr/>
        </p:nvGrpSpPr>
        <p:grpSpPr>
          <a:xfrm>
            <a:off x="7135043" y="1167401"/>
            <a:ext cx="1615860" cy="2380880"/>
            <a:chOff x="7135043" y="1167401"/>
            <a:chExt cx="1615860" cy="2380880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64D558A7-64EF-4834-B0D7-FC76F9C3BA60}"/>
                </a:ext>
              </a:extLst>
            </p:cNvPr>
            <p:cNvGrpSpPr/>
            <p:nvPr/>
          </p:nvGrpSpPr>
          <p:grpSpPr>
            <a:xfrm>
              <a:off x="7326151" y="1167401"/>
              <a:ext cx="1153186" cy="2380880"/>
              <a:chOff x="3891254" y="616565"/>
              <a:chExt cx="1153186" cy="2380880"/>
            </a:xfrm>
          </p:grpSpPr>
          <p:sp>
            <p:nvSpPr>
              <p:cNvPr id="112" name="円/楕円 351">
                <a:extLst>
                  <a:ext uri="{FF2B5EF4-FFF2-40B4-BE49-F238E27FC236}">
                    <a16:creationId xmlns:a16="http://schemas.microsoft.com/office/drawing/2014/main" id="{C5F87E9F-D7B5-4AAD-862D-69E187065011}"/>
                  </a:ext>
                </a:extLst>
              </p:cNvPr>
              <p:cNvSpPr/>
              <p:nvPr/>
            </p:nvSpPr>
            <p:spPr>
              <a:xfrm>
                <a:off x="4033004" y="1055000"/>
                <a:ext cx="903328" cy="123906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" name="片側の 2 つの角を丸めた四角形 144">
                <a:extLst>
                  <a:ext uri="{FF2B5EF4-FFF2-40B4-BE49-F238E27FC236}">
                    <a16:creationId xmlns:a16="http://schemas.microsoft.com/office/drawing/2014/main" id="{252D47F2-FF2B-4197-A51B-1D4261F8F939}"/>
                  </a:ext>
                </a:extLst>
              </p:cNvPr>
              <p:cNvSpPr/>
              <p:nvPr/>
            </p:nvSpPr>
            <p:spPr>
              <a:xfrm>
                <a:off x="3996667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210206BD-042B-498A-99BD-0FAB0373761E}"/>
                  </a:ext>
                </a:extLst>
              </p:cNvPr>
              <p:cNvSpPr/>
              <p:nvPr/>
            </p:nvSpPr>
            <p:spPr>
              <a:xfrm>
                <a:off x="4245192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3D0787C2-C023-4AA6-A53C-B83E9066A885}"/>
                  </a:ext>
                </a:extLst>
              </p:cNvPr>
              <p:cNvGrpSpPr/>
              <p:nvPr/>
            </p:nvGrpSpPr>
            <p:grpSpPr>
              <a:xfrm>
                <a:off x="3891254" y="616565"/>
                <a:ext cx="1153186" cy="1280628"/>
                <a:chOff x="3927963" y="3342038"/>
                <a:chExt cx="1079768" cy="1199097"/>
              </a:xfrm>
            </p:grpSpPr>
            <p:sp>
              <p:nvSpPr>
                <p:cNvPr id="117" name="円/楕円 351">
                  <a:extLst>
                    <a:ext uri="{FF2B5EF4-FFF2-40B4-BE49-F238E27FC236}">
                      <a16:creationId xmlns:a16="http://schemas.microsoft.com/office/drawing/2014/main" id="{564AB004-CA26-473B-963D-70C22426F031}"/>
                    </a:ext>
                  </a:extLst>
                </p:cNvPr>
                <p:cNvSpPr/>
                <p:nvPr/>
              </p:nvSpPr>
              <p:spPr>
                <a:xfrm>
                  <a:off x="3971723" y="3440091"/>
                  <a:ext cx="1025889" cy="108947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460616D7-147D-409C-A158-759AC1E2E181}"/>
                    </a:ext>
                  </a:extLst>
                </p:cNvPr>
                <p:cNvGrpSpPr/>
                <p:nvPr/>
              </p:nvGrpSpPr>
              <p:grpSpPr>
                <a:xfrm>
                  <a:off x="3958047" y="3550779"/>
                  <a:ext cx="1049684" cy="990356"/>
                  <a:chOff x="1986974" y="3943263"/>
                  <a:chExt cx="834570" cy="787400"/>
                </a:xfrm>
              </p:grpSpPr>
              <p:grpSp>
                <p:nvGrpSpPr>
                  <p:cNvPr id="127" name="グループ化 126">
                    <a:extLst>
                      <a:ext uri="{FF2B5EF4-FFF2-40B4-BE49-F238E27FC236}">
                        <a16:creationId xmlns:a16="http://schemas.microsoft.com/office/drawing/2014/main" id="{E697C004-1DAA-420C-BBCB-CC2CC2083120}"/>
                      </a:ext>
                    </a:extLst>
                  </p:cNvPr>
                  <p:cNvGrpSpPr/>
                  <p:nvPr/>
                </p:nvGrpSpPr>
                <p:grpSpPr>
                  <a:xfrm>
                    <a:off x="1986974" y="3943263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30" name="グループ化 129">
                      <a:extLst>
                        <a:ext uri="{FF2B5EF4-FFF2-40B4-BE49-F238E27FC236}">
                          <a16:creationId xmlns:a16="http://schemas.microsoft.com/office/drawing/2014/main" id="{34048EEF-81D8-4135-BB05-A922E948A9FE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5" name="円/楕円 370">
                        <a:extLst>
                          <a:ext uri="{FF2B5EF4-FFF2-40B4-BE49-F238E27FC236}">
                            <a16:creationId xmlns:a16="http://schemas.microsoft.com/office/drawing/2014/main" id="{BDBDC380-3973-4EEC-86B3-1E01B4E9859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6" name="円/楕円 371">
                        <a:extLst>
                          <a:ext uri="{FF2B5EF4-FFF2-40B4-BE49-F238E27FC236}">
                            <a16:creationId xmlns:a16="http://schemas.microsoft.com/office/drawing/2014/main" id="{A83D4ECD-2013-41CA-B9EC-89B2CDD05A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31" name="グループ化 130">
                      <a:extLst>
                        <a:ext uri="{FF2B5EF4-FFF2-40B4-BE49-F238E27FC236}">
                          <a16:creationId xmlns:a16="http://schemas.microsoft.com/office/drawing/2014/main" id="{00D60430-2994-494F-81B0-38ABB9FAA30F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3" name="円/楕円 368">
                        <a:extLst>
                          <a:ext uri="{FF2B5EF4-FFF2-40B4-BE49-F238E27FC236}">
                            <a16:creationId xmlns:a16="http://schemas.microsoft.com/office/drawing/2014/main" id="{7F3B55D4-FCDF-48EC-AE75-D4DF5C3414A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4" name="円/楕円 369">
                        <a:extLst>
                          <a:ext uri="{FF2B5EF4-FFF2-40B4-BE49-F238E27FC236}">
                            <a16:creationId xmlns:a16="http://schemas.microsoft.com/office/drawing/2014/main" id="{013F7863-C2D0-4669-A0DB-E1886B5AF36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32" name="円/楕円 367">
                      <a:extLst>
                        <a:ext uri="{FF2B5EF4-FFF2-40B4-BE49-F238E27FC236}">
                          <a16:creationId xmlns:a16="http://schemas.microsoft.com/office/drawing/2014/main" id="{4B72E50C-E4BA-4A46-AA91-E6F23D1F98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8" name="円/楕円 27">
                    <a:extLst>
                      <a:ext uri="{FF2B5EF4-FFF2-40B4-BE49-F238E27FC236}">
                        <a16:creationId xmlns:a16="http://schemas.microsoft.com/office/drawing/2014/main" id="{53E48FD0-83FF-4992-9D7D-F834F3537501}"/>
                      </a:ext>
                    </a:extLst>
                  </p:cNvPr>
                  <p:cNvSpPr/>
                  <p:nvPr/>
                </p:nvSpPr>
                <p:spPr>
                  <a:xfrm>
                    <a:off x="2314397" y="4621406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9" name="正方形/長方形 67">
                    <a:extLst>
                      <a:ext uri="{FF2B5EF4-FFF2-40B4-BE49-F238E27FC236}">
                        <a16:creationId xmlns:a16="http://schemas.microsoft.com/office/drawing/2014/main" id="{47200B55-D7CE-4BC3-B1DE-D94F561280FD}"/>
                      </a:ext>
                    </a:extLst>
                  </p:cNvPr>
                  <p:cNvSpPr/>
                  <p:nvPr/>
                </p:nvSpPr>
                <p:spPr>
                  <a:xfrm>
                    <a:off x="2379193" y="4553552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9" name="月 118">
                  <a:extLst>
                    <a:ext uri="{FF2B5EF4-FFF2-40B4-BE49-F238E27FC236}">
                      <a16:creationId xmlns:a16="http://schemas.microsoft.com/office/drawing/2014/main" id="{318E659D-DB7F-4981-AF12-833A057AD2D5}"/>
                    </a:ext>
                  </a:extLst>
                </p:cNvPr>
                <p:cNvSpPr/>
                <p:nvPr/>
              </p:nvSpPr>
              <p:spPr>
                <a:xfrm rot="2700000">
                  <a:off x="4120383" y="3342037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" name="月 119">
                  <a:extLst>
                    <a:ext uri="{FF2B5EF4-FFF2-40B4-BE49-F238E27FC236}">
                      <a16:creationId xmlns:a16="http://schemas.microsoft.com/office/drawing/2014/main" id="{62071C7A-5EAC-4432-A3A3-925FE5168FB1}"/>
                    </a:ext>
                  </a:extLst>
                </p:cNvPr>
                <p:cNvSpPr/>
                <p:nvPr/>
              </p:nvSpPr>
              <p:spPr>
                <a:xfrm rot="18900000" flipH="1">
                  <a:off x="4606529" y="3342038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" name="円/楕円 355">
                  <a:extLst>
                    <a:ext uri="{FF2B5EF4-FFF2-40B4-BE49-F238E27FC236}">
                      <a16:creationId xmlns:a16="http://schemas.microsoft.com/office/drawing/2014/main" id="{49FB7B0B-A3AF-4617-A1FA-50D5B36BE3A8}"/>
                    </a:ext>
                  </a:extLst>
                </p:cNvPr>
                <p:cNvSpPr/>
                <p:nvPr/>
              </p:nvSpPr>
              <p:spPr>
                <a:xfrm>
                  <a:off x="4208156" y="3953079"/>
                  <a:ext cx="100936" cy="16411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" name="月 121">
                  <a:extLst>
                    <a:ext uri="{FF2B5EF4-FFF2-40B4-BE49-F238E27FC236}">
                      <a16:creationId xmlns:a16="http://schemas.microsoft.com/office/drawing/2014/main" id="{DC1E4503-75C7-49DA-93DC-4F68FFC7FAB3}"/>
                    </a:ext>
                  </a:extLst>
                </p:cNvPr>
                <p:cNvSpPr/>
                <p:nvPr/>
              </p:nvSpPr>
              <p:spPr>
                <a:xfrm rot="5400000">
                  <a:off x="4222462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" name="円/楕円 355">
                  <a:extLst>
                    <a:ext uri="{FF2B5EF4-FFF2-40B4-BE49-F238E27FC236}">
                      <a16:creationId xmlns:a16="http://schemas.microsoft.com/office/drawing/2014/main" id="{B5168F9B-20FE-4920-854B-28C9694E486C}"/>
                    </a:ext>
                  </a:extLst>
                </p:cNvPr>
                <p:cNvSpPr/>
                <p:nvPr/>
              </p:nvSpPr>
              <p:spPr>
                <a:xfrm>
                  <a:off x="4674881" y="3953079"/>
                  <a:ext cx="100936" cy="16411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" name="月 123">
                  <a:extLst>
                    <a:ext uri="{FF2B5EF4-FFF2-40B4-BE49-F238E27FC236}">
                      <a16:creationId xmlns:a16="http://schemas.microsoft.com/office/drawing/2014/main" id="{7E4ACCC1-23CF-458B-9043-78A963DDE6AF}"/>
                    </a:ext>
                  </a:extLst>
                </p:cNvPr>
                <p:cNvSpPr/>
                <p:nvPr/>
              </p:nvSpPr>
              <p:spPr>
                <a:xfrm rot="5400000">
                  <a:off x="4689187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" name="円/楕円 355">
                  <a:extLst>
                    <a:ext uri="{FF2B5EF4-FFF2-40B4-BE49-F238E27FC236}">
                      <a16:creationId xmlns:a16="http://schemas.microsoft.com/office/drawing/2014/main" id="{0BEA64ED-7D96-4E76-8AAF-A43172A5F2AF}"/>
                    </a:ext>
                  </a:extLst>
                </p:cNvPr>
                <p:cNvSpPr/>
                <p:nvPr/>
              </p:nvSpPr>
              <p:spPr>
                <a:xfrm>
                  <a:off x="4235764" y="3981673"/>
                  <a:ext cx="45720" cy="4572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" name="円/楕円 355">
                  <a:extLst>
                    <a:ext uri="{FF2B5EF4-FFF2-40B4-BE49-F238E27FC236}">
                      <a16:creationId xmlns:a16="http://schemas.microsoft.com/office/drawing/2014/main" id="{49EAAE9D-ED6C-4624-8BD0-4156975F877D}"/>
                    </a:ext>
                  </a:extLst>
                </p:cNvPr>
                <p:cNvSpPr/>
                <p:nvPr/>
              </p:nvSpPr>
              <p:spPr>
                <a:xfrm>
                  <a:off x="4702489" y="3981673"/>
                  <a:ext cx="45720" cy="4572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410" name="フリーフォーム: 図形 409">
              <a:extLst>
                <a:ext uri="{FF2B5EF4-FFF2-40B4-BE49-F238E27FC236}">
                  <a16:creationId xmlns:a16="http://schemas.microsoft.com/office/drawing/2014/main" id="{09DE8A39-51BA-4632-8140-925DB7F2308F}"/>
                </a:ext>
              </a:extLst>
            </p:cNvPr>
            <p:cNvSpPr/>
            <p:nvPr/>
          </p:nvSpPr>
          <p:spPr>
            <a:xfrm>
              <a:off x="7469190" y="1856367"/>
              <a:ext cx="912810" cy="610358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フリーフォーム: 図形 428">
              <a:extLst>
                <a:ext uri="{FF2B5EF4-FFF2-40B4-BE49-F238E27FC236}">
                  <a16:creationId xmlns:a16="http://schemas.microsoft.com/office/drawing/2014/main" id="{215157DA-A10B-4860-A90C-8040969A3DB1}"/>
                </a:ext>
              </a:extLst>
            </p:cNvPr>
            <p:cNvSpPr/>
            <p:nvPr/>
          </p:nvSpPr>
          <p:spPr>
            <a:xfrm rot="3236198">
              <a:off x="8399525" y="2351424"/>
              <a:ext cx="296218" cy="347370"/>
            </a:xfrm>
            <a:custGeom>
              <a:avLst/>
              <a:gdLst>
                <a:gd name="connsiteX0" fmla="*/ 81954 w 233265"/>
                <a:gd name="connsiteY0" fmla="*/ 20 h 290593"/>
                <a:gd name="connsiteX1" fmla="*/ 96118 w 233265"/>
                <a:gd name="connsiteY1" fmla="*/ 6739 h 290593"/>
                <a:gd name="connsiteX2" fmla="*/ 161362 w 233265"/>
                <a:gd name="connsiteY2" fmla="*/ 81026 h 290593"/>
                <a:gd name="connsiteX3" fmla="*/ 185655 w 233265"/>
                <a:gd name="connsiteY3" fmla="*/ 81026 h 290593"/>
                <a:gd name="connsiteX4" fmla="*/ 218953 w 233265"/>
                <a:gd name="connsiteY4" fmla="*/ 114324 h 290593"/>
                <a:gd name="connsiteX5" fmla="*/ 218953 w 233265"/>
                <a:gd name="connsiteY5" fmla="*/ 151177 h 290593"/>
                <a:gd name="connsiteX6" fmla="*/ 229179 w 233265"/>
                <a:gd name="connsiteY6" fmla="*/ 169310 h 290593"/>
                <a:gd name="connsiteX7" fmla="*/ 200812 w 233265"/>
                <a:gd name="connsiteY7" fmla="*/ 266779 h 290593"/>
                <a:gd name="connsiteX8" fmla="*/ 72082 w 233265"/>
                <a:gd name="connsiteY8" fmla="*/ 261042 h 290593"/>
                <a:gd name="connsiteX9" fmla="*/ 5779 w 233265"/>
                <a:gd name="connsiteY9" fmla="*/ 185550 h 290593"/>
                <a:gd name="connsiteX10" fmla="*/ 8713 w 233265"/>
                <a:gd name="connsiteY10" fmla="*/ 151076 h 290593"/>
                <a:gd name="connsiteX11" fmla="*/ 26463 w 233265"/>
                <a:gd name="connsiteY11" fmla="*/ 144756 h 290593"/>
                <a:gd name="connsiteX12" fmla="*/ 21214 w 233265"/>
                <a:gd name="connsiteY12" fmla="*/ 128564 h 290593"/>
                <a:gd name="connsiteX13" fmla="*/ 30198 w 233265"/>
                <a:gd name="connsiteY13" fmla="*/ 110942 h 290593"/>
                <a:gd name="connsiteX14" fmla="*/ 57881 w 233265"/>
                <a:gd name="connsiteY14" fmla="*/ 99922 h 290593"/>
                <a:gd name="connsiteX15" fmla="*/ 60815 w 233265"/>
                <a:gd name="connsiteY15" fmla="*/ 65448 h 290593"/>
                <a:gd name="connsiteX16" fmla="*/ 78704 w 233265"/>
                <a:gd name="connsiteY16" fmla="*/ 59079 h 290593"/>
                <a:gd name="connsiteX17" fmla="*/ 64266 w 233265"/>
                <a:gd name="connsiteY17" fmla="*/ 34715 h 290593"/>
                <a:gd name="connsiteX18" fmla="*/ 66758 w 233265"/>
                <a:gd name="connsiteY18" fmla="*/ 5431 h 290593"/>
                <a:gd name="connsiteX19" fmla="*/ 81954 w 233265"/>
                <a:gd name="connsiteY19" fmla="*/ 20 h 290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3265" h="290593">
                  <a:moveTo>
                    <a:pt x="81954" y="20"/>
                  </a:moveTo>
                  <a:cubicBezTo>
                    <a:pt x="87268" y="257"/>
                    <a:pt x="92409" y="2515"/>
                    <a:pt x="96118" y="6739"/>
                  </a:cubicBezTo>
                  <a:lnTo>
                    <a:pt x="161362" y="81026"/>
                  </a:lnTo>
                  <a:lnTo>
                    <a:pt x="185655" y="81026"/>
                  </a:lnTo>
                  <a:cubicBezTo>
                    <a:pt x="204045" y="81026"/>
                    <a:pt x="218953" y="95934"/>
                    <a:pt x="218953" y="114324"/>
                  </a:cubicBezTo>
                  <a:lnTo>
                    <a:pt x="218953" y="151177"/>
                  </a:lnTo>
                  <a:lnTo>
                    <a:pt x="229179" y="169310"/>
                  </a:lnTo>
                  <a:cubicBezTo>
                    <a:pt x="239719" y="202691"/>
                    <a:pt x="229736" y="241376"/>
                    <a:pt x="200812" y="266779"/>
                  </a:cubicBezTo>
                  <a:cubicBezTo>
                    <a:pt x="162246" y="300650"/>
                    <a:pt x="104613" y="298082"/>
                    <a:pt x="72082" y="261042"/>
                  </a:cubicBezTo>
                  <a:lnTo>
                    <a:pt x="5779" y="185550"/>
                  </a:lnTo>
                  <a:cubicBezTo>
                    <a:pt x="-2955" y="175605"/>
                    <a:pt x="-1641" y="160170"/>
                    <a:pt x="8713" y="151076"/>
                  </a:cubicBezTo>
                  <a:lnTo>
                    <a:pt x="26463" y="144756"/>
                  </a:lnTo>
                  <a:lnTo>
                    <a:pt x="21214" y="128564"/>
                  </a:lnTo>
                  <a:cubicBezTo>
                    <a:pt x="21767" y="122066"/>
                    <a:pt x="24087" y="115716"/>
                    <a:pt x="30198" y="110942"/>
                  </a:cubicBezTo>
                  <a:cubicBezTo>
                    <a:pt x="36310" y="106169"/>
                    <a:pt x="52778" y="107504"/>
                    <a:pt x="57881" y="99922"/>
                  </a:cubicBezTo>
                  <a:cubicBezTo>
                    <a:pt x="49146" y="89977"/>
                    <a:pt x="50460" y="74542"/>
                    <a:pt x="60815" y="65448"/>
                  </a:cubicBezTo>
                  <a:cubicBezTo>
                    <a:pt x="65992" y="60901"/>
                    <a:pt x="72449" y="58799"/>
                    <a:pt x="78704" y="59079"/>
                  </a:cubicBezTo>
                  <a:lnTo>
                    <a:pt x="64266" y="34715"/>
                  </a:lnTo>
                  <a:cubicBezTo>
                    <a:pt x="56846" y="26267"/>
                    <a:pt x="57962" y="13156"/>
                    <a:pt x="66758" y="5431"/>
                  </a:cubicBezTo>
                  <a:cubicBezTo>
                    <a:pt x="71156" y="1568"/>
                    <a:pt x="76641" y="-217"/>
                    <a:pt x="81954" y="2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30" name="四角形: 上の 2 つの角を丸める 429">
              <a:extLst>
                <a:ext uri="{FF2B5EF4-FFF2-40B4-BE49-F238E27FC236}">
                  <a16:creationId xmlns:a16="http://schemas.microsoft.com/office/drawing/2014/main" id="{8580C5F2-68A5-40AF-9B2A-935AB7048F6E}"/>
                </a:ext>
              </a:extLst>
            </p:cNvPr>
            <p:cNvSpPr/>
            <p:nvPr/>
          </p:nvSpPr>
          <p:spPr>
            <a:xfrm rot="11419835">
              <a:off x="8293961" y="2665941"/>
              <a:ext cx="263861" cy="849173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32" name="グループ化 431">
              <a:extLst>
                <a:ext uri="{FF2B5EF4-FFF2-40B4-BE49-F238E27FC236}">
                  <a16:creationId xmlns:a16="http://schemas.microsoft.com/office/drawing/2014/main" id="{4BA9EA13-3166-437B-B1CD-9817A0901387}"/>
                </a:ext>
              </a:extLst>
            </p:cNvPr>
            <p:cNvGrpSpPr/>
            <p:nvPr/>
          </p:nvGrpSpPr>
          <p:grpSpPr>
            <a:xfrm rot="19990707">
              <a:off x="7135043" y="2288732"/>
              <a:ext cx="856507" cy="365461"/>
              <a:chOff x="2531630" y="3330985"/>
              <a:chExt cx="1184642" cy="505473"/>
            </a:xfrm>
          </p:grpSpPr>
          <p:grpSp>
            <p:nvGrpSpPr>
              <p:cNvPr id="434" name="グループ化 433">
                <a:extLst>
                  <a:ext uri="{FF2B5EF4-FFF2-40B4-BE49-F238E27FC236}">
                    <a16:creationId xmlns:a16="http://schemas.microsoft.com/office/drawing/2014/main" id="{7103D2B4-6DD1-4F76-91F4-1CC78AE21036}"/>
                  </a:ext>
                </a:extLst>
              </p:cNvPr>
              <p:cNvGrpSpPr/>
              <p:nvPr/>
            </p:nvGrpSpPr>
            <p:grpSpPr>
              <a:xfrm rot="20820063">
                <a:off x="2606252" y="3330985"/>
                <a:ext cx="1110020" cy="141603"/>
                <a:chOff x="2948034" y="3768700"/>
                <a:chExt cx="1134898" cy="232955"/>
              </a:xfrm>
            </p:grpSpPr>
            <p:sp>
              <p:nvSpPr>
                <p:cNvPr id="438" name="フリーフォーム: 図形 437">
                  <a:extLst>
                    <a:ext uri="{FF2B5EF4-FFF2-40B4-BE49-F238E27FC236}">
                      <a16:creationId xmlns:a16="http://schemas.microsoft.com/office/drawing/2014/main" id="{2B9F77E8-8516-4222-93F0-DEB36A824675}"/>
                    </a:ext>
                  </a:extLst>
                </p:cNvPr>
                <p:cNvSpPr/>
                <p:nvPr/>
              </p:nvSpPr>
              <p:spPr>
                <a:xfrm rot="21399205">
                  <a:off x="2948034" y="3768700"/>
                  <a:ext cx="1131980" cy="66585"/>
                </a:xfrm>
                <a:custGeom>
                  <a:avLst/>
                  <a:gdLst>
                    <a:gd name="connsiteX0" fmla="*/ 24682 w 1131980"/>
                    <a:gd name="connsiteY0" fmla="*/ 0 h 66584"/>
                    <a:gd name="connsiteX1" fmla="*/ 1131980 w 1131980"/>
                    <a:gd name="connsiteY1" fmla="*/ 37898 h 66584"/>
                    <a:gd name="connsiteX2" fmla="*/ 1131980 w 1131980"/>
                    <a:gd name="connsiteY2" fmla="*/ 66584 h 66584"/>
                    <a:gd name="connsiteX3" fmla="*/ 0 w 1131980"/>
                    <a:gd name="connsiteY3" fmla="*/ 66584 h 66584"/>
                    <a:gd name="connsiteX4" fmla="*/ 0 w 1131980"/>
                    <a:gd name="connsiteY4" fmla="*/ 23408 h 66584"/>
                    <a:gd name="connsiteX5" fmla="*/ 24682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24682" y="0"/>
                      </a:moveTo>
                      <a:lnTo>
                        <a:pt x="1131980" y="37898"/>
                      </a:lnTo>
                      <a:lnTo>
                        <a:pt x="1131980" y="66584"/>
                      </a:lnTo>
                      <a:lnTo>
                        <a:pt x="0" y="66584"/>
                      </a:lnTo>
                      <a:lnTo>
                        <a:pt x="0" y="23408"/>
                      </a:lnTo>
                      <a:cubicBezTo>
                        <a:pt x="0" y="10480"/>
                        <a:pt x="11050" y="0"/>
                        <a:pt x="2468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7E43BFE8-B681-4420-A1F6-068181EE5275}"/>
                    </a:ext>
                  </a:extLst>
                </p:cNvPr>
                <p:cNvSpPr/>
                <p:nvPr/>
              </p:nvSpPr>
              <p:spPr>
                <a:xfrm>
                  <a:off x="2950952" y="3935070"/>
                  <a:ext cx="1131980" cy="66585"/>
                </a:xfrm>
                <a:custGeom>
                  <a:avLst/>
                  <a:gdLst>
                    <a:gd name="connsiteX0" fmla="*/ 0 w 1131980"/>
                    <a:gd name="connsiteY0" fmla="*/ 0 h 66584"/>
                    <a:gd name="connsiteX1" fmla="*/ 1131980 w 1131980"/>
                    <a:gd name="connsiteY1" fmla="*/ 0 h 66584"/>
                    <a:gd name="connsiteX2" fmla="*/ 1131980 w 1131980"/>
                    <a:gd name="connsiteY2" fmla="*/ 28685 h 66584"/>
                    <a:gd name="connsiteX3" fmla="*/ 24682 w 1131980"/>
                    <a:gd name="connsiteY3" fmla="*/ 66584 h 66584"/>
                    <a:gd name="connsiteX4" fmla="*/ 0 w 1131980"/>
                    <a:gd name="connsiteY4" fmla="*/ 43175 h 66584"/>
                    <a:gd name="connsiteX5" fmla="*/ 0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0" y="0"/>
                      </a:moveTo>
                      <a:lnTo>
                        <a:pt x="1131980" y="0"/>
                      </a:lnTo>
                      <a:lnTo>
                        <a:pt x="1131980" y="28685"/>
                      </a:lnTo>
                      <a:lnTo>
                        <a:pt x="24682" y="66584"/>
                      </a:lnTo>
                      <a:cubicBezTo>
                        <a:pt x="11050" y="66584"/>
                        <a:pt x="0" y="56103"/>
                        <a:pt x="0" y="431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0DBE6CA7-F690-4D25-9BE0-2D11380268B9}"/>
                  </a:ext>
                </a:extLst>
              </p:cNvPr>
              <p:cNvSpPr/>
              <p:nvPr/>
            </p:nvSpPr>
            <p:spPr>
              <a:xfrm rot="4455276">
                <a:off x="2843891" y="3563516"/>
                <a:ext cx="214631" cy="191891"/>
              </a:xfrm>
              <a:custGeom>
                <a:avLst/>
                <a:gdLst>
                  <a:gd name="connsiteX0" fmla="*/ 0 w 214631"/>
                  <a:gd name="connsiteY0" fmla="*/ 18860 h 191891"/>
                  <a:gd name="connsiteX1" fmla="*/ 18860 w 214631"/>
                  <a:gd name="connsiteY1" fmla="*/ 0 h 191891"/>
                  <a:gd name="connsiteX2" fmla="*/ 54923 w 214631"/>
                  <a:gd name="connsiteY2" fmla="*/ 0 h 191891"/>
                  <a:gd name="connsiteX3" fmla="*/ 59951 w 214631"/>
                  <a:gd name="connsiteY3" fmla="*/ 2083 h 191891"/>
                  <a:gd name="connsiteX4" fmla="*/ 62849 w 214631"/>
                  <a:gd name="connsiteY4" fmla="*/ 1316 h 191891"/>
                  <a:gd name="connsiteX5" fmla="*/ 178581 w 214631"/>
                  <a:gd name="connsiteY5" fmla="*/ 16926 h 191891"/>
                  <a:gd name="connsiteX6" fmla="*/ 214253 w 214631"/>
                  <a:gd name="connsiteY6" fmla="*/ 63722 h 191891"/>
                  <a:gd name="connsiteX7" fmla="*/ 214252 w 214631"/>
                  <a:gd name="connsiteY7" fmla="*/ 63720 h 191891"/>
                  <a:gd name="connsiteX8" fmla="*/ 167457 w 214631"/>
                  <a:gd name="connsiteY8" fmla="*/ 99392 h 191891"/>
                  <a:gd name="connsiteX9" fmla="*/ 73783 w 214631"/>
                  <a:gd name="connsiteY9" fmla="*/ 86757 h 191891"/>
                  <a:gd name="connsiteX10" fmla="*/ 73783 w 214631"/>
                  <a:gd name="connsiteY10" fmla="*/ 154999 h 191891"/>
                  <a:gd name="connsiteX11" fmla="*/ 36891 w 214631"/>
                  <a:gd name="connsiteY11" fmla="*/ 191891 h 191891"/>
                  <a:gd name="connsiteX12" fmla="*/ 36892 w 214631"/>
                  <a:gd name="connsiteY12" fmla="*/ 191890 h 191891"/>
                  <a:gd name="connsiteX13" fmla="*/ 0 w 214631"/>
                  <a:gd name="connsiteY13" fmla="*/ 154998 h 19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4631" h="191891">
                    <a:moveTo>
                      <a:pt x="0" y="18860"/>
                    </a:moveTo>
                    <a:cubicBezTo>
                      <a:pt x="0" y="8444"/>
                      <a:pt x="8444" y="0"/>
                      <a:pt x="18860" y="0"/>
                    </a:cubicBezTo>
                    <a:lnTo>
                      <a:pt x="54923" y="0"/>
                    </a:lnTo>
                    <a:lnTo>
                      <a:pt x="59951" y="2083"/>
                    </a:lnTo>
                    <a:lnTo>
                      <a:pt x="62849" y="1316"/>
                    </a:lnTo>
                    <a:lnTo>
                      <a:pt x="178581" y="16926"/>
                    </a:lnTo>
                    <a:cubicBezTo>
                      <a:pt x="201354" y="19998"/>
                      <a:pt x="217325" y="40949"/>
                      <a:pt x="214253" y="63722"/>
                    </a:cubicBezTo>
                    <a:lnTo>
                      <a:pt x="214252" y="63720"/>
                    </a:lnTo>
                    <a:cubicBezTo>
                      <a:pt x="211181" y="86493"/>
                      <a:pt x="190230" y="102464"/>
                      <a:pt x="167457" y="99392"/>
                    </a:cubicBezTo>
                    <a:lnTo>
                      <a:pt x="73783" y="86757"/>
                    </a:lnTo>
                    <a:lnTo>
                      <a:pt x="73783" y="154999"/>
                    </a:lnTo>
                    <a:cubicBezTo>
                      <a:pt x="73783" y="175374"/>
                      <a:pt x="57266" y="191891"/>
                      <a:pt x="36891" y="191891"/>
                    </a:cubicBezTo>
                    <a:lnTo>
                      <a:pt x="36892" y="191890"/>
                    </a:lnTo>
                    <a:cubicBezTo>
                      <a:pt x="16517" y="191890"/>
                      <a:pt x="0" y="175373"/>
                      <a:pt x="0" y="15499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6" name="フリーフォーム: 図形 435">
                <a:extLst>
                  <a:ext uri="{FF2B5EF4-FFF2-40B4-BE49-F238E27FC236}">
                    <a16:creationId xmlns:a16="http://schemas.microsoft.com/office/drawing/2014/main" id="{FCB91F3B-E657-4AB3-8BF3-C6D3B000AC16}"/>
                  </a:ext>
                </a:extLst>
              </p:cNvPr>
              <p:cNvSpPr/>
              <p:nvPr/>
            </p:nvSpPr>
            <p:spPr>
              <a:xfrm rot="14001917">
                <a:off x="2920909" y="3239878"/>
                <a:ext cx="108452" cy="342089"/>
              </a:xfrm>
              <a:custGeom>
                <a:avLst/>
                <a:gdLst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108262 w 108452"/>
                  <a:gd name="connsiteY11" fmla="*/ 187298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77784 w 108452"/>
                  <a:gd name="connsiteY11" fmla="*/ 311996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77784 w 108452"/>
                  <a:gd name="connsiteY10" fmla="*/ 311996 h 342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452" h="342089">
                    <a:moveTo>
                      <a:pt x="77784" y="311996"/>
                    </a:moveTo>
                    <a:cubicBezTo>
                      <a:pt x="72611" y="333161"/>
                      <a:pt x="51260" y="346126"/>
                      <a:pt x="30094" y="340952"/>
                    </a:cubicBezTo>
                    <a:cubicBezTo>
                      <a:pt x="8928" y="335779"/>
                      <a:pt x="-4037" y="314428"/>
                      <a:pt x="1137" y="293262"/>
                    </a:cubicBezTo>
                    <a:lnTo>
                      <a:pt x="30962" y="171233"/>
                    </a:lnTo>
                    <a:lnTo>
                      <a:pt x="29548" y="167820"/>
                    </a:lnTo>
                    <a:lnTo>
                      <a:pt x="29548" y="20169"/>
                    </a:lnTo>
                    <a:cubicBezTo>
                      <a:pt x="29548" y="9030"/>
                      <a:pt x="38578" y="0"/>
                      <a:pt x="49717" y="0"/>
                    </a:cubicBezTo>
                    <a:lnTo>
                      <a:pt x="88283" y="0"/>
                    </a:lnTo>
                    <a:cubicBezTo>
                      <a:pt x="99422" y="0"/>
                      <a:pt x="108452" y="9030"/>
                      <a:pt x="108452" y="20169"/>
                    </a:cubicBezTo>
                    <a:lnTo>
                      <a:pt x="108452" y="167820"/>
                    </a:lnTo>
                    <a:lnTo>
                      <a:pt x="77784" y="31199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9319E6FE-684D-4250-A3F7-ECC5EF9E915A}"/>
                  </a:ext>
                </a:extLst>
              </p:cNvPr>
              <p:cNvSpPr/>
              <p:nvPr/>
            </p:nvSpPr>
            <p:spPr>
              <a:xfrm rot="4860323">
                <a:off x="2649648" y="3277063"/>
                <a:ext cx="441377" cy="677413"/>
              </a:xfrm>
              <a:custGeom>
                <a:avLst/>
                <a:gdLst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232041 h 677413"/>
                  <a:gd name="connsiteX6" fmla="*/ 143936 w 455637"/>
                  <a:gd name="connsiteY6" fmla="*/ 192525 h 677413"/>
                  <a:gd name="connsiteX7" fmla="*/ 162797 w 455637"/>
                  <a:gd name="connsiteY7" fmla="*/ 173665 h 677413"/>
                  <a:gd name="connsiteX8" fmla="*/ 198859 w 455637"/>
                  <a:gd name="connsiteY8" fmla="*/ 173665 h 677413"/>
                  <a:gd name="connsiteX9" fmla="*/ 203887 w 455637"/>
                  <a:gd name="connsiteY9" fmla="*/ 175748 h 677413"/>
                  <a:gd name="connsiteX10" fmla="*/ 206785 w 455637"/>
                  <a:gd name="connsiteY10" fmla="*/ 174980 h 677413"/>
                  <a:gd name="connsiteX11" fmla="*/ 215949 w 455637"/>
                  <a:gd name="connsiteY11" fmla="*/ 176216 h 677413"/>
                  <a:gd name="connsiteX12" fmla="*/ 217562 w 455637"/>
                  <a:gd name="connsiteY12" fmla="*/ 174893 h 677413"/>
                  <a:gd name="connsiteX13" fmla="*/ 248326 w 455637"/>
                  <a:gd name="connsiteY13" fmla="*/ 164291 h 677413"/>
                  <a:gd name="connsiteX14" fmla="*/ 287874 w 455637"/>
                  <a:gd name="connsiteY14" fmla="*/ 183567 h 677413"/>
                  <a:gd name="connsiteX15" fmla="*/ 289330 w 455637"/>
                  <a:gd name="connsiteY15" fmla="*/ 185211 h 677413"/>
                  <a:gd name="connsiteX16" fmla="*/ 294389 w 455637"/>
                  <a:gd name="connsiteY16" fmla="*/ 186210 h 677413"/>
                  <a:gd name="connsiteX17" fmla="*/ 384105 w 455637"/>
                  <a:gd name="connsiteY17" fmla="*/ 245969 h 677413"/>
                  <a:gd name="connsiteX18" fmla="*/ 394004 w 455637"/>
                  <a:gd name="connsiteY18" fmla="*/ 295359 h 677413"/>
                  <a:gd name="connsiteX19" fmla="*/ 394004 w 455637"/>
                  <a:gd name="connsiteY19" fmla="*/ 295358 h 677413"/>
                  <a:gd name="connsiteX20" fmla="*/ 344614 w 455637"/>
                  <a:gd name="connsiteY20" fmla="*/ 305257 h 677413"/>
                  <a:gd name="connsiteX21" fmla="*/ 276327 w 455637"/>
                  <a:gd name="connsiteY21" fmla="*/ 259773 h 677413"/>
                  <a:gd name="connsiteX22" fmla="*/ 272054 w 455637"/>
                  <a:gd name="connsiteY22" fmla="*/ 268539 h 677413"/>
                  <a:gd name="connsiteX23" fmla="*/ 433101 w 455637"/>
                  <a:gd name="connsiteY23" fmla="*/ 490156 h 677413"/>
                  <a:gd name="connsiteX24" fmla="*/ 407027 w 455637"/>
                  <a:gd name="connsiteY24" fmla="*/ 654878 h 677413"/>
                  <a:gd name="connsiteX25" fmla="*/ 407027 w 455637"/>
                  <a:gd name="connsiteY25" fmla="*/ 654876 h 677413"/>
                  <a:gd name="connsiteX26" fmla="*/ 242306 w 455637"/>
                  <a:gd name="connsiteY26" fmla="*/ 628803 h 677413"/>
                  <a:gd name="connsiteX27" fmla="*/ 68845 w 455637"/>
                  <a:gd name="connsiteY27" fmla="*/ 387237 h 677413"/>
                  <a:gd name="connsiteX28" fmla="*/ 51427 w 455637"/>
                  <a:gd name="connsiteY28" fmla="*/ 299266 h 677413"/>
                  <a:gd name="connsiteX29" fmla="*/ 12224 w 455637"/>
                  <a:gd name="connsiteY29" fmla="*/ 194347 h 677413"/>
                  <a:gd name="connsiteX30" fmla="*/ 10177 w 455637"/>
                  <a:gd name="connsiteY30" fmla="*/ 183569 h 677413"/>
                  <a:gd name="connsiteX31" fmla="*/ 3603 w 455637"/>
                  <a:gd name="connsiteY31" fmla="*/ 168872 h 677413"/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192525 h 677413"/>
                  <a:gd name="connsiteX6" fmla="*/ 162797 w 455637"/>
                  <a:gd name="connsiteY6" fmla="*/ 173665 h 677413"/>
                  <a:gd name="connsiteX7" fmla="*/ 198859 w 455637"/>
                  <a:gd name="connsiteY7" fmla="*/ 173665 h 677413"/>
                  <a:gd name="connsiteX8" fmla="*/ 203887 w 455637"/>
                  <a:gd name="connsiteY8" fmla="*/ 175748 h 677413"/>
                  <a:gd name="connsiteX9" fmla="*/ 206785 w 455637"/>
                  <a:gd name="connsiteY9" fmla="*/ 174980 h 677413"/>
                  <a:gd name="connsiteX10" fmla="*/ 215949 w 455637"/>
                  <a:gd name="connsiteY10" fmla="*/ 176216 h 677413"/>
                  <a:gd name="connsiteX11" fmla="*/ 217562 w 455637"/>
                  <a:gd name="connsiteY11" fmla="*/ 174893 h 677413"/>
                  <a:gd name="connsiteX12" fmla="*/ 248326 w 455637"/>
                  <a:gd name="connsiteY12" fmla="*/ 164291 h 677413"/>
                  <a:gd name="connsiteX13" fmla="*/ 287874 w 455637"/>
                  <a:gd name="connsiteY13" fmla="*/ 183567 h 677413"/>
                  <a:gd name="connsiteX14" fmla="*/ 289330 w 455637"/>
                  <a:gd name="connsiteY14" fmla="*/ 185211 h 677413"/>
                  <a:gd name="connsiteX15" fmla="*/ 294389 w 455637"/>
                  <a:gd name="connsiteY15" fmla="*/ 186210 h 677413"/>
                  <a:gd name="connsiteX16" fmla="*/ 384105 w 455637"/>
                  <a:gd name="connsiteY16" fmla="*/ 245969 h 677413"/>
                  <a:gd name="connsiteX17" fmla="*/ 394004 w 455637"/>
                  <a:gd name="connsiteY17" fmla="*/ 295359 h 677413"/>
                  <a:gd name="connsiteX18" fmla="*/ 394004 w 455637"/>
                  <a:gd name="connsiteY18" fmla="*/ 295358 h 677413"/>
                  <a:gd name="connsiteX19" fmla="*/ 344614 w 455637"/>
                  <a:gd name="connsiteY19" fmla="*/ 305257 h 677413"/>
                  <a:gd name="connsiteX20" fmla="*/ 276327 w 455637"/>
                  <a:gd name="connsiteY20" fmla="*/ 259773 h 677413"/>
                  <a:gd name="connsiteX21" fmla="*/ 272054 w 455637"/>
                  <a:gd name="connsiteY21" fmla="*/ 268539 h 677413"/>
                  <a:gd name="connsiteX22" fmla="*/ 433101 w 455637"/>
                  <a:gd name="connsiteY22" fmla="*/ 490156 h 677413"/>
                  <a:gd name="connsiteX23" fmla="*/ 407027 w 455637"/>
                  <a:gd name="connsiteY23" fmla="*/ 654878 h 677413"/>
                  <a:gd name="connsiteX24" fmla="*/ 407027 w 455637"/>
                  <a:gd name="connsiteY24" fmla="*/ 654876 h 677413"/>
                  <a:gd name="connsiteX25" fmla="*/ 242306 w 455637"/>
                  <a:gd name="connsiteY25" fmla="*/ 628803 h 677413"/>
                  <a:gd name="connsiteX26" fmla="*/ 68845 w 455637"/>
                  <a:gd name="connsiteY26" fmla="*/ 387237 h 677413"/>
                  <a:gd name="connsiteX27" fmla="*/ 51427 w 455637"/>
                  <a:gd name="connsiteY27" fmla="*/ 299266 h 677413"/>
                  <a:gd name="connsiteX28" fmla="*/ 12224 w 455637"/>
                  <a:gd name="connsiteY28" fmla="*/ 194347 h 677413"/>
                  <a:gd name="connsiteX29" fmla="*/ 10177 w 455637"/>
                  <a:gd name="connsiteY29" fmla="*/ 183569 h 677413"/>
                  <a:gd name="connsiteX30" fmla="*/ 3603 w 455637"/>
                  <a:gd name="connsiteY30" fmla="*/ 168872 h 677413"/>
                  <a:gd name="connsiteX31" fmla="*/ 15 w 455637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41378" h="677413">
                    <a:moveTo>
                      <a:pt x="15" y="40554"/>
                    </a:moveTo>
                    <a:cubicBezTo>
                      <a:pt x="-594" y="18774"/>
                      <a:pt x="16568" y="624"/>
                      <a:pt x="38349" y="15"/>
                    </a:cubicBezTo>
                    <a:cubicBezTo>
                      <a:pt x="60130" y="-594"/>
                      <a:pt x="78279" y="16568"/>
                      <a:pt x="78889" y="38349"/>
                    </a:cubicBezTo>
                    <a:cubicBezTo>
                      <a:pt x="79996" y="77961"/>
                      <a:pt x="81104" y="117573"/>
                      <a:pt x="82211" y="157185"/>
                    </a:cubicBezTo>
                    <a:lnTo>
                      <a:pt x="135374" y="238263"/>
                    </a:lnTo>
                    <a:lnTo>
                      <a:pt x="143936" y="192525"/>
                    </a:lnTo>
                    <a:cubicBezTo>
                      <a:pt x="143936" y="182109"/>
                      <a:pt x="152381" y="173665"/>
                      <a:pt x="162797" y="173665"/>
                    </a:cubicBezTo>
                    <a:lnTo>
                      <a:pt x="198859" y="173665"/>
                    </a:lnTo>
                    <a:lnTo>
                      <a:pt x="203887" y="175748"/>
                    </a:lnTo>
                    <a:lnTo>
                      <a:pt x="206785" y="174980"/>
                    </a:lnTo>
                    <a:lnTo>
                      <a:pt x="215949" y="176216"/>
                    </a:lnTo>
                    <a:lnTo>
                      <a:pt x="217562" y="174893"/>
                    </a:lnTo>
                    <a:cubicBezTo>
                      <a:pt x="223130" y="163470"/>
                      <a:pt x="236903" y="158723"/>
                      <a:pt x="248326" y="164291"/>
                    </a:cubicBezTo>
                    <a:lnTo>
                      <a:pt x="287874" y="183567"/>
                    </a:lnTo>
                    <a:lnTo>
                      <a:pt x="289330" y="185211"/>
                    </a:lnTo>
                    <a:lnTo>
                      <a:pt x="294389" y="186210"/>
                    </a:lnTo>
                    <a:lnTo>
                      <a:pt x="384105" y="245969"/>
                    </a:lnTo>
                    <a:cubicBezTo>
                      <a:pt x="400479" y="256874"/>
                      <a:pt x="404910" y="278987"/>
                      <a:pt x="394004" y="295359"/>
                    </a:cubicBezTo>
                    <a:lnTo>
                      <a:pt x="394004" y="295358"/>
                    </a:lnTo>
                    <a:cubicBezTo>
                      <a:pt x="383099" y="311731"/>
                      <a:pt x="360986" y="316162"/>
                      <a:pt x="344614" y="305257"/>
                    </a:cubicBezTo>
                    <a:lnTo>
                      <a:pt x="276327" y="259773"/>
                    </a:lnTo>
                    <a:lnTo>
                      <a:pt x="272054" y="268539"/>
                    </a:lnTo>
                    <a:cubicBezTo>
                      <a:pt x="317064" y="322021"/>
                      <a:pt x="382857" y="352570"/>
                      <a:pt x="407083" y="428986"/>
                    </a:cubicBezTo>
                    <a:cubicBezTo>
                      <a:pt x="445369" y="481673"/>
                      <a:pt x="459715" y="616591"/>
                      <a:pt x="407027" y="654878"/>
                    </a:cubicBezTo>
                    <a:lnTo>
                      <a:pt x="407027" y="654876"/>
                    </a:lnTo>
                    <a:cubicBezTo>
                      <a:pt x="354341" y="693164"/>
                      <a:pt x="280592" y="681490"/>
                      <a:pt x="242306" y="628803"/>
                    </a:cubicBezTo>
                    <a:lnTo>
                      <a:pt x="68845" y="387237"/>
                    </a:lnTo>
                    <a:cubicBezTo>
                      <a:pt x="37032" y="332314"/>
                      <a:pt x="56512" y="325904"/>
                      <a:pt x="51427" y="299266"/>
                    </a:cubicBezTo>
                    <a:lnTo>
                      <a:pt x="12224" y="194347"/>
                    </a:lnTo>
                    <a:lnTo>
                      <a:pt x="10177" y="183569"/>
                    </a:lnTo>
                    <a:lnTo>
                      <a:pt x="3603" y="168872"/>
                    </a:lnTo>
                    <a:lnTo>
                      <a:pt x="15" y="4055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33" name="四角形: 上の 2 つの角を丸める 432">
              <a:extLst>
                <a:ext uri="{FF2B5EF4-FFF2-40B4-BE49-F238E27FC236}">
                  <a16:creationId xmlns:a16="http://schemas.microsoft.com/office/drawing/2014/main" id="{8D4F7A6F-5785-4CB8-8024-3ADA8CE62985}"/>
                </a:ext>
              </a:extLst>
            </p:cNvPr>
            <p:cNvSpPr/>
            <p:nvPr/>
          </p:nvSpPr>
          <p:spPr>
            <a:xfrm rot="10303087">
              <a:off x="7275547" y="2699074"/>
              <a:ext cx="260941" cy="804271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40" name="グループ化 439">
              <a:extLst>
                <a:ext uri="{FF2B5EF4-FFF2-40B4-BE49-F238E27FC236}">
                  <a16:creationId xmlns:a16="http://schemas.microsoft.com/office/drawing/2014/main" id="{970A1A7B-E5FF-41E7-B9B0-7B5C1C5315EE}"/>
                </a:ext>
              </a:extLst>
            </p:cNvPr>
            <p:cNvGrpSpPr/>
            <p:nvPr/>
          </p:nvGrpSpPr>
          <p:grpSpPr>
            <a:xfrm>
              <a:off x="8092322" y="2712055"/>
              <a:ext cx="658581" cy="441249"/>
              <a:chOff x="5145921" y="2712055"/>
              <a:chExt cx="658581" cy="441249"/>
            </a:xfrm>
          </p:grpSpPr>
          <p:sp>
            <p:nvSpPr>
              <p:cNvPr id="441" name="吹き出し: 円形 440">
                <a:extLst>
                  <a:ext uri="{FF2B5EF4-FFF2-40B4-BE49-F238E27FC236}">
                    <a16:creationId xmlns:a16="http://schemas.microsoft.com/office/drawing/2014/main" id="{0448AF42-901B-4125-8052-B96681170A07}"/>
                  </a:ext>
                </a:extLst>
              </p:cNvPr>
              <p:cNvSpPr/>
              <p:nvPr/>
            </p:nvSpPr>
            <p:spPr bwMode="auto">
              <a:xfrm>
                <a:off x="5145921" y="2712055"/>
                <a:ext cx="658581" cy="441249"/>
              </a:xfrm>
              <a:prstGeom prst="wedgeEllipseCallout">
                <a:avLst>
                  <a:gd name="adj1" fmla="val -34332"/>
                  <a:gd name="adj2" fmla="val -77092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2" name="テキスト ボックス 441">
                <a:extLst>
                  <a:ext uri="{FF2B5EF4-FFF2-40B4-BE49-F238E27FC236}">
                    <a16:creationId xmlns:a16="http://schemas.microsoft.com/office/drawing/2014/main" id="{5B0E1FF2-C62D-47FC-AC84-FCC9107F69A9}"/>
                  </a:ext>
                </a:extLst>
              </p:cNvPr>
              <p:cNvSpPr txBox="1"/>
              <p:nvPr/>
            </p:nvSpPr>
            <p:spPr>
              <a:xfrm>
                <a:off x="5277027" y="2831867"/>
                <a:ext cx="411351" cy="1869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E347DCF-410C-4C70-A155-568DB8861787}"/>
              </a:ext>
            </a:extLst>
          </p:cNvPr>
          <p:cNvGrpSpPr/>
          <p:nvPr/>
        </p:nvGrpSpPr>
        <p:grpSpPr>
          <a:xfrm>
            <a:off x="4157292" y="3949344"/>
            <a:ext cx="1546202" cy="2506981"/>
            <a:chOff x="4157292" y="3949344"/>
            <a:chExt cx="1546202" cy="2506981"/>
          </a:xfrm>
        </p:grpSpPr>
        <p:grpSp>
          <p:nvGrpSpPr>
            <p:cNvPr id="366" name="グループ化 365">
              <a:extLst>
                <a:ext uri="{FF2B5EF4-FFF2-40B4-BE49-F238E27FC236}">
                  <a16:creationId xmlns:a16="http://schemas.microsoft.com/office/drawing/2014/main" id="{EE77DB86-E957-42A9-AFE2-D8D23A622401}"/>
                </a:ext>
              </a:extLst>
            </p:cNvPr>
            <p:cNvGrpSpPr/>
            <p:nvPr/>
          </p:nvGrpSpPr>
          <p:grpSpPr>
            <a:xfrm>
              <a:off x="4349584" y="3949344"/>
              <a:ext cx="1229834" cy="2506981"/>
              <a:chOff x="2275365" y="3690863"/>
              <a:chExt cx="1229834" cy="2506981"/>
            </a:xfrm>
          </p:grpSpPr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553F7582-D1F4-43CD-9FBC-F6868F75E117}"/>
                  </a:ext>
                </a:extLst>
              </p:cNvPr>
              <p:cNvSpPr/>
              <p:nvPr/>
            </p:nvSpPr>
            <p:spPr>
              <a:xfrm>
                <a:off x="2628361" y="4895450"/>
                <a:ext cx="511882" cy="440816"/>
              </a:xfrm>
              <a:custGeom>
                <a:avLst/>
                <a:gdLst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95004 w 511882"/>
                  <a:gd name="connsiteY10" fmla="*/ 277853 h 440816"/>
                  <a:gd name="connsiteX11" fmla="*/ 131174 w 511882"/>
                  <a:gd name="connsiteY11" fmla="*/ 277853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131174 w 511882"/>
                  <a:gd name="connsiteY10" fmla="*/ 277853 h 440816"/>
                  <a:gd name="connsiteX11" fmla="*/ 155557 w 511882"/>
                  <a:gd name="connsiteY11" fmla="*/ 0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502480 w 511882"/>
                  <a:gd name="connsiteY3" fmla="*/ 326345 h 440816"/>
                  <a:gd name="connsiteX4" fmla="*/ 511882 w 511882"/>
                  <a:gd name="connsiteY4" fmla="*/ 334919 h 440816"/>
                  <a:gd name="connsiteX5" fmla="*/ 502423 w 511882"/>
                  <a:gd name="connsiteY5" fmla="*/ 351715 h 440816"/>
                  <a:gd name="connsiteX6" fmla="*/ 258560 w 511882"/>
                  <a:gd name="connsiteY6" fmla="*/ 440816 h 440816"/>
                  <a:gd name="connsiteX7" fmla="*/ 14697 w 511882"/>
                  <a:gd name="connsiteY7" fmla="*/ 351715 h 440816"/>
                  <a:gd name="connsiteX8" fmla="*/ 0 w 511882"/>
                  <a:gd name="connsiteY8" fmla="*/ 325615 h 440816"/>
                  <a:gd name="connsiteX9" fmla="*/ 131174 w 511882"/>
                  <a:gd name="connsiteY9" fmla="*/ 277853 h 440816"/>
                  <a:gd name="connsiteX10" fmla="*/ 155557 w 511882"/>
                  <a:gd name="connsiteY10" fmla="*/ 0 h 440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1882" h="440816">
                    <a:moveTo>
                      <a:pt x="155557" y="0"/>
                    </a:moveTo>
                    <a:lnTo>
                      <a:pt x="358276" y="0"/>
                    </a:lnTo>
                    <a:lnTo>
                      <a:pt x="382660" y="277853"/>
                    </a:lnTo>
                    <a:lnTo>
                      <a:pt x="502480" y="326345"/>
                    </a:lnTo>
                    <a:lnTo>
                      <a:pt x="511882" y="334919"/>
                    </a:lnTo>
                    <a:lnTo>
                      <a:pt x="502423" y="351715"/>
                    </a:lnTo>
                    <a:cubicBezTo>
                      <a:pt x="462245" y="404076"/>
                      <a:pt x="368186" y="440816"/>
                      <a:pt x="258560" y="440816"/>
                    </a:cubicBezTo>
                    <a:cubicBezTo>
                      <a:pt x="148934" y="440816"/>
                      <a:pt x="54875" y="404076"/>
                      <a:pt x="14697" y="351715"/>
                    </a:cubicBezTo>
                    <a:lnTo>
                      <a:pt x="0" y="325615"/>
                    </a:lnTo>
                    <a:lnTo>
                      <a:pt x="131174" y="277853"/>
                    </a:lnTo>
                    <a:lnTo>
                      <a:pt x="155557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9" name="台形 368">
                <a:extLst>
                  <a:ext uri="{FF2B5EF4-FFF2-40B4-BE49-F238E27FC236}">
                    <a16:creationId xmlns:a16="http://schemas.microsoft.com/office/drawing/2014/main" id="{C64ABE14-224D-4C99-B7F1-643EC8FD7AE8}"/>
                  </a:ext>
                </a:extLst>
              </p:cNvPr>
              <p:cNvSpPr/>
              <p:nvPr/>
            </p:nvSpPr>
            <p:spPr>
              <a:xfrm rot="15300000">
                <a:off x="2804092" y="3544537"/>
                <a:ext cx="45719" cy="663669"/>
              </a:xfrm>
              <a:prstGeom prst="trapezoid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0" name="楕円 369">
                <a:extLst>
                  <a:ext uri="{FF2B5EF4-FFF2-40B4-BE49-F238E27FC236}">
                    <a16:creationId xmlns:a16="http://schemas.microsoft.com/office/drawing/2014/main" id="{8FAC3AF5-EB4B-4C31-B779-D19CB42217A2}"/>
                  </a:ext>
                </a:extLst>
              </p:cNvPr>
              <p:cNvSpPr/>
              <p:nvPr/>
            </p:nvSpPr>
            <p:spPr>
              <a:xfrm>
                <a:off x="2643969" y="3727244"/>
                <a:ext cx="492626" cy="466506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1" name="楕円 370">
                <a:extLst>
                  <a:ext uri="{FF2B5EF4-FFF2-40B4-BE49-F238E27FC236}">
                    <a16:creationId xmlns:a16="http://schemas.microsoft.com/office/drawing/2014/main" id="{F61B6990-3AD3-4CB0-8C93-93F9B0884F64}"/>
                  </a:ext>
                </a:extLst>
              </p:cNvPr>
              <p:cNvSpPr/>
              <p:nvPr/>
            </p:nvSpPr>
            <p:spPr>
              <a:xfrm>
                <a:off x="2275365" y="3923220"/>
                <a:ext cx="1229834" cy="908430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72" name="グループ化 371">
                <a:extLst>
                  <a:ext uri="{FF2B5EF4-FFF2-40B4-BE49-F238E27FC236}">
                    <a16:creationId xmlns:a16="http://schemas.microsoft.com/office/drawing/2014/main" id="{62AB1C61-B74C-4B1A-AE7A-E114BB316D5A}"/>
                  </a:ext>
                </a:extLst>
              </p:cNvPr>
              <p:cNvGrpSpPr/>
              <p:nvPr/>
            </p:nvGrpSpPr>
            <p:grpSpPr>
              <a:xfrm rot="20700000">
                <a:off x="2319307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402" name="円/楕円 125">
                  <a:extLst>
                    <a:ext uri="{FF2B5EF4-FFF2-40B4-BE49-F238E27FC236}">
                      <a16:creationId xmlns:a16="http://schemas.microsoft.com/office/drawing/2014/main" id="{193DA090-0A50-4075-B247-7597149FEAFB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3" name="円/楕円 126">
                  <a:extLst>
                    <a:ext uri="{FF2B5EF4-FFF2-40B4-BE49-F238E27FC236}">
                      <a16:creationId xmlns:a16="http://schemas.microsoft.com/office/drawing/2014/main" id="{F61D873A-DDFB-48FB-AF3D-4DDAD38266C9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CC4492B9-78F2-4876-AEC8-4F569BCF03CB}"/>
                  </a:ext>
                </a:extLst>
              </p:cNvPr>
              <p:cNvGrpSpPr/>
              <p:nvPr/>
            </p:nvGrpSpPr>
            <p:grpSpPr>
              <a:xfrm rot="900000" flipH="1">
                <a:off x="3249396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400" name="円/楕円 123">
                  <a:extLst>
                    <a:ext uri="{FF2B5EF4-FFF2-40B4-BE49-F238E27FC236}">
                      <a16:creationId xmlns:a16="http://schemas.microsoft.com/office/drawing/2014/main" id="{B2E55D45-89C0-41AC-AC29-C4543D851C64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1" name="円/楕円 124">
                  <a:extLst>
                    <a:ext uri="{FF2B5EF4-FFF2-40B4-BE49-F238E27FC236}">
                      <a16:creationId xmlns:a16="http://schemas.microsoft.com/office/drawing/2014/main" id="{9489C95A-B1E0-45BC-9BBA-33F82D23E792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74" name="円/楕円 122">
                <a:extLst>
                  <a:ext uri="{FF2B5EF4-FFF2-40B4-BE49-F238E27FC236}">
                    <a16:creationId xmlns:a16="http://schemas.microsoft.com/office/drawing/2014/main" id="{4B5ADCC1-26BE-4B72-9F4E-F02EC2D97B18}"/>
                  </a:ext>
                </a:extLst>
              </p:cNvPr>
              <p:cNvSpPr/>
              <p:nvPr/>
            </p:nvSpPr>
            <p:spPr>
              <a:xfrm>
                <a:off x="2430450" y="4086596"/>
                <a:ext cx="930090" cy="108724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5" name="円/楕円 27">
                <a:extLst>
                  <a:ext uri="{FF2B5EF4-FFF2-40B4-BE49-F238E27FC236}">
                    <a16:creationId xmlns:a16="http://schemas.microsoft.com/office/drawing/2014/main" id="{B98A3FF9-940F-43DE-8027-093FB89CDEA6}"/>
                  </a:ext>
                </a:extLst>
              </p:cNvPr>
              <p:cNvSpPr/>
              <p:nvPr/>
            </p:nvSpPr>
            <p:spPr>
              <a:xfrm>
                <a:off x="2771413" y="5022977"/>
                <a:ext cx="226794" cy="4019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6" name="円/楕円 27">
                <a:extLst>
                  <a:ext uri="{FF2B5EF4-FFF2-40B4-BE49-F238E27FC236}">
                    <a16:creationId xmlns:a16="http://schemas.microsoft.com/office/drawing/2014/main" id="{D30A1CCD-D781-4AD9-AB73-C8E7BCC957B7}"/>
                  </a:ext>
                </a:extLst>
              </p:cNvPr>
              <p:cNvSpPr/>
              <p:nvPr/>
            </p:nvSpPr>
            <p:spPr>
              <a:xfrm rot="10800000">
                <a:off x="254992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7" name="円/楕円 27">
                <a:extLst>
                  <a:ext uri="{FF2B5EF4-FFF2-40B4-BE49-F238E27FC236}">
                    <a16:creationId xmlns:a16="http://schemas.microsoft.com/office/drawing/2014/main" id="{51ECEDCA-F961-4A62-ABD0-4CF990F0099C}"/>
                  </a:ext>
                </a:extLst>
              </p:cNvPr>
              <p:cNvSpPr/>
              <p:nvPr/>
            </p:nvSpPr>
            <p:spPr>
              <a:xfrm rot="10800000">
                <a:off x="296569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8" name="円/楕円 27">
                <a:extLst>
                  <a:ext uri="{FF2B5EF4-FFF2-40B4-BE49-F238E27FC236}">
                    <a16:creationId xmlns:a16="http://schemas.microsoft.com/office/drawing/2014/main" id="{59257196-FC99-44C4-A67D-63696047E034}"/>
                  </a:ext>
                </a:extLst>
              </p:cNvPr>
              <p:cNvSpPr/>
              <p:nvPr/>
            </p:nvSpPr>
            <p:spPr>
              <a:xfrm rot="8100000">
                <a:off x="2611663" y="4911675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9" name="円/楕円 27">
                <a:extLst>
                  <a:ext uri="{FF2B5EF4-FFF2-40B4-BE49-F238E27FC236}">
                    <a16:creationId xmlns:a16="http://schemas.microsoft.com/office/drawing/2014/main" id="{02F87F49-1C14-41E1-B6F1-5849DCDD55A7}"/>
                  </a:ext>
                </a:extLst>
              </p:cNvPr>
              <p:cNvSpPr/>
              <p:nvPr/>
            </p:nvSpPr>
            <p:spPr>
              <a:xfrm rot="13500000" flipH="1">
                <a:off x="2987824" y="4911676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80" name="グループ化 379">
                <a:extLst>
                  <a:ext uri="{FF2B5EF4-FFF2-40B4-BE49-F238E27FC236}">
                    <a16:creationId xmlns:a16="http://schemas.microsoft.com/office/drawing/2014/main" id="{0B71960F-5078-4A6E-8126-BEACC47A990F}"/>
                  </a:ext>
                </a:extLst>
              </p:cNvPr>
              <p:cNvGrpSpPr/>
              <p:nvPr/>
            </p:nvGrpSpPr>
            <p:grpSpPr>
              <a:xfrm>
                <a:off x="2478029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398" name="円/楕円 27">
                  <a:extLst>
                    <a:ext uri="{FF2B5EF4-FFF2-40B4-BE49-F238E27FC236}">
                      <a16:creationId xmlns:a16="http://schemas.microsoft.com/office/drawing/2014/main" id="{E42B555E-C505-4F35-9C10-01D4AFEF0713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9" name="円/楕円 27">
                  <a:extLst>
                    <a:ext uri="{FF2B5EF4-FFF2-40B4-BE49-F238E27FC236}">
                      <a16:creationId xmlns:a16="http://schemas.microsoft.com/office/drawing/2014/main" id="{BE85DB96-4343-4C80-91E6-DD774D6DFD33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81" name="グループ化 380">
                <a:extLst>
                  <a:ext uri="{FF2B5EF4-FFF2-40B4-BE49-F238E27FC236}">
                    <a16:creationId xmlns:a16="http://schemas.microsoft.com/office/drawing/2014/main" id="{B70CAA82-D2D3-438A-8E13-F84AEDAFBE1D}"/>
                  </a:ext>
                </a:extLst>
              </p:cNvPr>
              <p:cNvGrpSpPr/>
              <p:nvPr/>
            </p:nvGrpSpPr>
            <p:grpSpPr>
              <a:xfrm flipH="1">
                <a:off x="3193311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396" name="円/楕円 27">
                  <a:extLst>
                    <a:ext uri="{FF2B5EF4-FFF2-40B4-BE49-F238E27FC236}">
                      <a16:creationId xmlns:a16="http://schemas.microsoft.com/office/drawing/2014/main" id="{312D41BC-9A11-4304-AD12-58F4B7471333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7" name="円/楕円 27">
                  <a:extLst>
                    <a:ext uri="{FF2B5EF4-FFF2-40B4-BE49-F238E27FC236}">
                      <a16:creationId xmlns:a16="http://schemas.microsoft.com/office/drawing/2014/main" id="{231B8D05-62A9-4AAB-8A50-46ACA9E4BF4D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82" name="円/楕円 64">
                <a:extLst>
                  <a:ext uri="{FF2B5EF4-FFF2-40B4-BE49-F238E27FC236}">
                    <a16:creationId xmlns:a16="http://schemas.microsoft.com/office/drawing/2014/main" id="{377515B4-3716-4448-8337-65FA6E3A0790}"/>
                  </a:ext>
                </a:extLst>
              </p:cNvPr>
              <p:cNvSpPr/>
              <p:nvPr/>
            </p:nvSpPr>
            <p:spPr>
              <a:xfrm>
                <a:off x="2830643" y="4791969"/>
                <a:ext cx="110478" cy="109714"/>
              </a:xfrm>
              <a:custGeom>
                <a:avLst/>
                <a:gdLst>
                  <a:gd name="connsiteX0" fmla="*/ 24765 w 116205"/>
                  <a:gd name="connsiteY0" fmla="*/ 4629 h 96069"/>
                  <a:gd name="connsiteX1" fmla="*/ 76599 w 116205"/>
                  <a:gd name="connsiteY1" fmla="*/ 0 h 96069"/>
                  <a:gd name="connsiteX2" fmla="*/ 80010 w 116205"/>
                  <a:gd name="connsiteY2" fmla="*/ 13564 h 96069"/>
                  <a:gd name="connsiteX3" fmla="*/ 40005 w 116205"/>
                  <a:gd name="connsiteY3" fmla="*/ 79457 h 96069"/>
                  <a:gd name="connsiteX4" fmla="*/ 0 w 116205"/>
                  <a:gd name="connsiteY4" fmla="*/ 13564 h 96069"/>
                  <a:gd name="connsiteX5" fmla="*/ 2742 w 116205"/>
                  <a:gd name="connsiteY5" fmla="*/ 2662 h 96069"/>
                  <a:gd name="connsiteX6" fmla="*/ 116205 w 116205"/>
                  <a:gd name="connsiteY6" fmla="*/ 96069 h 96069"/>
                  <a:gd name="connsiteX0" fmla="*/ 24765 w 80010"/>
                  <a:gd name="connsiteY0" fmla="*/ 4629 h 79457"/>
                  <a:gd name="connsiteX1" fmla="*/ 76599 w 80010"/>
                  <a:gd name="connsiteY1" fmla="*/ 0 h 79457"/>
                  <a:gd name="connsiteX2" fmla="*/ 80010 w 80010"/>
                  <a:gd name="connsiteY2" fmla="*/ 13564 h 79457"/>
                  <a:gd name="connsiteX3" fmla="*/ 40005 w 80010"/>
                  <a:gd name="connsiteY3" fmla="*/ 79457 h 79457"/>
                  <a:gd name="connsiteX4" fmla="*/ 0 w 80010"/>
                  <a:gd name="connsiteY4" fmla="*/ 13564 h 79457"/>
                  <a:gd name="connsiteX5" fmla="*/ 2742 w 80010"/>
                  <a:gd name="connsiteY5" fmla="*/ 2662 h 79457"/>
                  <a:gd name="connsiteX0" fmla="*/ 76599 w 80010"/>
                  <a:gd name="connsiteY0" fmla="*/ 0 h 79457"/>
                  <a:gd name="connsiteX1" fmla="*/ 80010 w 80010"/>
                  <a:gd name="connsiteY1" fmla="*/ 13564 h 79457"/>
                  <a:gd name="connsiteX2" fmla="*/ 40005 w 80010"/>
                  <a:gd name="connsiteY2" fmla="*/ 79457 h 79457"/>
                  <a:gd name="connsiteX3" fmla="*/ 0 w 80010"/>
                  <a:gd name="connsiteY3" fmla="*/ 13564 h 79457"/>
                  <a:gd name="connsiteX4" fmla="*/ 2742 w 80010"/>
                  <a:gd name="connsiteY4" fmla="*/ 2662 h 79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10" h="79457">
                    <a:moveTo>
                      <a:pt x="76599" y="0"/>
                    </a:moveTo>
                    <a:cubicBezTo>
                      <a:pt x="79703" y="4150"/>
                      <a:pt x="80010" y="8798"/>
                      <a:pt x="80010" y="13564"/>
                    </a:cubicBezTo>
                    <a:cubicBezTo>
                      <a:pt x="80010" y="49956"/>
                      <a:pt x="62099" y="79457"/>
                      <a:pt x="40005" y="79457"/>
                    </a:cubicBezTo>
                    <a:cubicBezTo>
                      <a:pt x="17911" y="79457"/>
                      <a:pt x="0" y="49956"/>
                      <a:pt x="0" y="13564"/>
                    </a:cubicBezTo>
                    <a:lnTo>
                      <a:pt x="2742" y="2662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3" name="楕円 382">
                <a:extLst>
                  <a:ext uri="{FF2B5EF4-FFF2-40B4-BE49-F238E27FC236}">
                    <a16:creationId xmlns:a16="http://schemas.microsoft.com/office/drawing/2014/main" id="{B4F3D162-E8B3-447A-A623-39B5202A7860}"/>
                  </a:ext>
                </a:extLst>
              </p:cNvPr>
              <p:cNvSpPr/>
              <p:nvPr/>
            </p:nvSpPr>
            <p:spPr>
              <a:xfrm>
                <a:off x="3050368" y="3690863"/>
                <a:ext cx="172454" cy="170334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D0EEAB1E-8DD7-49B5-900C-9AD674961CB7}"/>
                  </a:ext>
                </a:extLst>
              </p:cNvPr>
              <p:cNvSpPr/>
              <p:nvPr/>
            </p:nvSpPr>
            <p:spPr>
              <a:xfrm>
                <a:off x="2397805" y="5183647"/>
                <a:ext cx="974010" cy="1014197"/>
              </a:xfrm>
              <a:custGeom>
                <a:avLst/>
                <a:gdLst>
                  <a:gd name="connsiteX0" fmla="*/ 671591 w 974010"/>
                  <a:gd name="connsiteY0" fmla="*/ 0 h 1014197"/>
                  <a:gd name="connsiteX1" fmla="*/ 676569 w 974010"/>
                  <a:gd name="connsiteY1" fmla="*/ 1546 h 1014197"/>
                  <a:gd name="connsiteX2" fmla="*/ 974010 w 974010"/>
                  <a:gd name="connsiteY2" fmla="*/ 450279 h 1014197"/>
                  <a:gd name="connsiteX3" fmla="*/ 974009 w 974010"/>
                  <a:gd name="connsiteY3" fmla="*/ 1014197 h 1014197"/>
                  <a:gd name="connsiteX4" fmla="*/ 0 w 974010"/>
                  <a:gd name="connsiteY4" fmla="*/ 1014197 h 1014197"/>
                  <a:gd name="connsiteX5" fmla="*/ 0 w 974010"/>
                  <a:gd name="connsiteY5" fmla="*/ 450279 h 1014197"/>
                  <a:gd name="connsiteX6" fmla="*/ 297441 w 974010"/>
                  <a:gd name="connsiteY6" fmla="*/ 1546 h 1014197"/>
                  <a:gd name="connsiteX7" fmla="*/ 302418 w 974010"/>
                  <a:gd name="connsiteY7" fmla="*/ 1 h 1014197"/>
                  <a:gd name="connsiteX8" fmla="*/ 342184 w 974010"/>
                  <a:gd name="connsiteY8" fmla="*/ 15668 h 1014197"/>
                  <a:gd name="connsiteX9" fmla="*/ 487004 w 974010"/>
                  <a:gd name="connsiteY9" fmla="*/ 37563 h 1014197"/>
                  <a:gd name="connsiteX10" fmla="*/ 631824 w 974010"/>
                  <a:gd name="connsiteY10" fmla="*/ 15668 h 1014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10" h="1014197">
                    <a:moveTo>
                      <a:pt x="671591" y="0"/>
                    </a:moveTo>
                    <a:lnTo>
                      <a:pt x="676569" y="1546"/>
                    </a:lnTo>
                    <a:cubicBezTo>
                      <a:pt x="851363" y="75477"/>
                      <a:pt x="974010" y="248556"/>
                      <a:pt x="974010" y="450279"/>
                    </a:cubicBezTo>
                    <a:cubicBezTo>
                      <a:pt x="974010" y="638252"/>
                      <a:pt x="974009" y="826224"/>
                      <a:pt x="974009" y="1014197"/>
                    </a:cubicBezTo>
                    <a:lnTo>
                      <a:pt x="0" y="1014197"/>
                    </a:lnTo>
                    <a:lnTo>
                      <a:pt x="0" y="450279"/>
                    </a:lnTo>
                    <a:cubicBezTo>
                      <a:pt x="0" y="248556"/>
                      <a:pt x="122648" y="75477"/>
                      <a:pt x="297441" y="1546"/>
                    </a:cubicBezTo>
                    <a:lnTo>
                      <a:pt x="302418" y="1"/>
                    </a:lnTo>
                    <a:lnTo>
                      <a:pt x="342184" y="15668"/>
                    </a:lnTo>
                    <a:cubicBezTo>
                      <a:pt x="387932" y="29898"/>
                      <a:pt x="436573" y="37563"/>
                      <a:pt x="487004" y="37563"/>
                    </a:cubicBezTo>
                    <a:cubicBezTo>
                      <a:pt x="537435" y="37563"/>
                      <a:pt x="586076" y="29898"/>
                      <a:pt x="631824" y="1566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ACB641A2-AF20-4774-903C-5DE557299D21}"/>
                  </a:ext>
                </a:extLst>
              </p:cNvPr>
              <p:cNvSpPr/>
              <p:nvPr/>
            </p:nvSpPr>
            <p:spPr>
              <a:xfrm>
                <a:off x="2580386" y="5184065"/>
                <a:ext cx="608849" cy="211734"/>
              </a:xfrm>
              <a:custGeom>
                <a:avLst/>
                <a:gdLst>
                  <a:gd name="connsiteX0" fmla="*/ 487949 w 608849"/>
                  <a:gd name="connsiteY0" fmla="*/ 0 h 211734"/>
                  <a:gd name="connsiteX1" fmla="*/ 515562 w 608849"/>
                  <a:gd name="connsiteY1" fmla="*/ 10880 h 211734"/>
                  <a:gd name="connsiteX2" fmla="*/ 576714 w 608849"/>
                  <a:gd name="connsiteY2" fmla="*/ 46029 h 211734"/>
                  <a:gd name="connsiteX3" fmla="*/ 608849 w 608849"/>
                  <a:gd name="connsiteY3" fmla="*/ 72543 h 211734"/>
                  <a:gd name="connsiteX4" fmla="*/ 604281 w 608849"/>
                  <a:gd name="connsiteY4" fmla="*/ 80959 h 211734"/>
                  <a:gd name="connsiteX5" fmla="*/ 358321 w 608849"/>
                  <a:gd name="connsiteY5" fmla="*/ 211734 h 211734"/>
                  <a:gd name="connsiteX6" fmla="*/ 250527 w 608849"/>
                  <a:gd name="connsiteY6" fmla="*/ 211734 h 211734"/>
                  <a:gd name="connsiteX7" fmla="*/ 4568 w 608849"/>
                  <a:gd name="connsiteY7" fmla="*/ 80959 h 211734"/>
                  <a:gd name="connsiteX8" fmla="*/ 0 w 608849"/>
                  <a:gd name="connsiteY8" fmla="*/ 72544 h 211734"/>
                  <a:gd name="connsiteX9" fmla="*/ 32136 w 608849"/>
                  <a:gd name="connsiteY9" fmla="*/ 46029 h 211734"/>
                  <a:gd name="connsiteX10" fmla="*/ 93289 w 608849"/>
                  <a:gd name="connsiteY10" fmla="*/ 10880 h 211734"/>
                  <a:gd name="connsiteX11" fmla="*/ 120901 w 608849"/>
                  <a:gd name="connsiteY11" fmla="*/ 1 h 211734"/>
                  <a:gd name="connsiteX12" fmla="*/ 159604 w 608849"/>
                  <a:gd name="connsiteY12" fmla="*/ 15250 h 211734"/>
                  <a:gd name="connsiteX13" fmla="*/ 304424 w 608849"/>
                  <a:gd name="connsiteY13" fmla="*/ 37145 h 211734"/>
                  <a:gd name="connsiteX14" fmla="*/ 449244 w 608849"/>
                  <a:gd name="connsiteY14" fmla="*/ 15250 h 2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08849" h="211734">
                    <a:moveTo>
                      <a:pt x="487949" y="0"/>
                    </a:moveTo>
                    <a:lnTo>
                      <a:pt x="515562" y="10880"/>
                    </a:lnTo>
                    <a:cubicBezTo>
                      <a:pt x="536853" y="21139"/>
                      <a:pt x="557283" y="32902"/>
                      <a:pt x="576714" y="46029"/>
                    </a:cubicBezTo>
                    <a:lnTo>
                      <a:pt x="608849" y="72543"/>
                    </a:lnTo>
                    <a:lnTo>
                      <a:pt x="604281" y="80959"/>
                    </a:lnTo>
                    <a:cubicBezTo>
                      <a:pt x="550976" y="159859"/>
                      <a:pt x="460707" y="211734"/>
                      <a:pt x="358321" y="211734"/>
                    </a:cubicBezTo>
                    <a:lnTo>
                      <a:pt x="250527" y="211734"/>
                    </a:lnTo>
                    <a:cubicBezTo>
                      <a:pt x="148142" y="211734"/>
                      <a:pt x="57872" y="159859"/>
                      <a:pt x="4568" y="80959"/>
                    </a:cubicBezTo>
                    <a:lnTo>
                      <a:pt x="0" y="72544"/>
                    </a:lnTo>
                    <a:lnTo>
                      <a:pt x="32136" y="46029"/>
                    </a:lnTo>
                    <a:cubicBezTo>
                      <a:pt x="51568" y="32902"/>
                      <a:pt x="71998" y="21139"/>
                      <a:pt x="93289" y="10880"/>
                    </a:cubicBezTo>
                    <a:lnTo>
                      <a:pt x="120901" y="1"/>
                    </a:lnTo>
                    <a:lnTo>
                      <a:pt x="159604" y="15250"/>
                    </a:lnTo>
                    <a:cubicBezTo>
                      <a:pt x="205352" y="29480"/>
                      <a:pt x="253993" y="37145"/>
                      <a:pt x="304424" y="37145"/>
                    </a:cubicBezTo>
                    <a:cubicBezTo>
                      <a:pt x="354855" y="37145"/>
                      <a:pt x="403496" y="29480"/>
                      <a:pt x="449244" y="1525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87" name="グループ化 386">
                <a:extLst>
                  <a:ext uri="{FF2B5EF4-FFF2-40B4-BE49-F238E27FC236}">
                    <a16:creationId xmlns:a16="http://schemas.microsoft.com/office/drawing/2014/main" id="{A57A7E10-92F5-4EF3-AB42-A136E76D548F}"/>
                  </a:ext>
                </a:extLst>
              </p:cNvPr>
              <p:cNvGrpSpPr/>
              <p:nvPr/>
            </p:nvGrpSpPr>
            <p:grpSpPr>
              <a:xfrm>
                <a:off x="2596210" y="4559802"/>
                <a:ext cx="587319" cy="130288"/>
                <a:chOff x="2596210" y="4559802"/>
                <a:chExt cx="587319" cy="130288"/>
              </a:xfrm>
            </p:grpSpPr>
            <p:grpSp>
              <p:nvGrpSpPr>
                <p:cNvPr id="388" name="グループ化 387">
                  <a:extLst>
                    <a:ext uri="{FF2B5EF4-FFF2-40B4-BE49-F238E27FC236}">
                      <a16:creationId xmlns:a16="http://schemas.microsoft.com/office/drawing/2014/main" id="{497E97CB-D37A-4005-8517-D90F14E163EA}"/>
                    </a:ext>
                  </a:extLst>
                </p:cNvPr>
                <p:cNvGrpSpPr/>
                <p:nvPr/>
              </p:nvGrpSpPr>
              <p:grpSpPr>
                <a:xfrm>
                  <a:off x="2596210" y="4559802"/>
                  <a:ext cx="152578" cy="130288"/>
                  <a:chOff x="2896919" y="3691681"/>
                  <a:chExt cx="138000" cy="203095"/>
                </a:xfrm>
              </p:grpSpPr>
              <p:sp>
                <p:nvSpPr>
                  <p:cNvPr id="393" name="円/楕円 333">
                    <a:extLst>
                      <a:ext uri="{FF2B5EF4-FFF2-40B4-BE49-F238E27FC236}">
                        <a16:creationId xmlns:a16="http://schemas.microsoft.com/office/drawing/2014/main" id="{50FEED9A-FD90-4F5F-9F0A-8D74EE2B5E15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4" name="円/楕円 334">
                    <a:extLst>
                      <a:ext uri="{FF2B5EF4-FFF2-40B4-BE49-F238E27FC236}">
                        <a16:creationId xmlns:a16="http://schemas.microsoft.com/office/drawing/2014/main" id="{CF482515-20E8-4F54-9DBC-E4BF93A75F99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29255"/>
                    <a:ext cx="138000" cy="16552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5" name="円/楕円 335">
                    <a:extLst>
                      <a:ext uri="{FF2B5EF4-FFF2-40B4-BE49-F238E27FC236}">
                        <a16:creationId xmlns:a16="http://schemas.microsoft.com/office/drawing/2014/main" id="{E7F8506E-E5AF-47C3-9BCC-FAD6D1F42955}"/>
                      </a:ext>
                    </a:extLst>
                  </p:cNvPr>
                  <p:cNvSpPr/>
                  <p:nvPr/>
                </p:nvSpPr>
                <p:spPr>
                  <a:xfrm>
                    <a:off x="2924622" y="3718595"/>
                    <a:ext cx="82597" cy="15242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89" name="グループ化 388">
                  <a:extLst>
                    <a:ext uri="{FF2B5EF4-FFF2-40B4-BE49-F238E27FC236}">
                      <a16:creationId xmlns:a16="http://schemas.microsoft.com/office/drawing/2014/main" id="{8FF98E9E-CC34-49BF-A968-E6BFECD254A4}"/>
                    </a:ext>
                  </a:extLst>
                </p:cNvPr>
                <p:cNvGrpSpPr/>
                <p:nvPr/>
              </p:nvGrpSpPr>
              <p:grpSpPr>
                <a:xfrm>
                  <a:off x="3030951" y="4559802"/>
                  <a:ext cx="152578" cy="130288"/>
                  <a:chOff x="2896919" y="3691681"/>
                  <a:chExt cx="138000" cy="203095"/>
                </a:xfrm>
              </p:grpSpPr>
              <p:sp>
                <p:nvSpPr>
                  <p:cNvPr id="390" name="円/楕円 333">
                    <a:extLst>
                      <a:ext uri="{FF2B5EF4-FFF2-40B4-BE49-F238E27FC236}">
                        <a16:creationId xmlns:a16="http://schemas.microsoft.com/office/drawing/2014/main" id="{41172F98-F8DD-49D1-9E29-F5723C2B1728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1" name="円/楕円 334">
                    <a:extLst>
                      <a:ext uri="{FF2B5EF4-FFF2-40B4-BE49-F238E27FC236}">
                        <a16:creationId xmlns:a16="http://schemas.microsoft.com/office/drawing/2014/main" id="{26A29F75-4674-4D4D-9B3E-255A376CCDCE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29255"/>
                    <a:ext cx="138000" cy="16552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2" name="円/楕円 335">
                    <a:extLst>
                      <a:ext uri="{FF2B5EF4-FFF2-40B4-BE49-F238E27FC236}">
                        <a16:creationId xmlns:a16="http://schemas.microsoft.com/office/drawing/2014/main" id="{B6539849-4243-4976-894A-31D9325D9852}"/>
                      </a:ext>
                    </a:extLst>
                  </p:cNvPr>
                  <p:cNvSpPr/>
                  <p:nvPr/>
                </p:nvSpPr>
                <p:spPr>
                  <a:xfrm>
                    <a:off x="2924622" y="3718595"/>
                    <a:ext cx="82597" cy="15242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412" name="フリーフォーム: 図形 411">
              <a:extLst>
                <a:ext uri="{FF2B5EF4-FFF2-40B4-BE49-F238E27FC236}">
                  <a16:creationId xmlns:a16="http://schemas.microsoft.com/office/drawing/2014/main" id="{C2544D59-598C-4471-AD96-4EB53C6512CA}"/>
                </a:ext>
              </a:extLst>
            </p:cNvPr>
            <p:cNvSpPr/>
            <p:nvPr/>
          </p:nvSpPr>
          <p:spPr>
            <a:xfrm>
              <a:off x="4489450" y="4859917"/>
              <a:ext cx="946150" cy="610358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43" name="グループ化 442">
              <a:extLst>
                <a:ext uri="{FF2B5EF4-FFF2-40B4-BE49-F238E27FC236}">
                  <a16:creationId xmlns:a16="http://schemas.microsoft.com/office/drawing/2014/main" id="{E9A18671-8672-493C-9A53-232ECD425ACC}"/>
                </a:ext>
              </a:extLst>
            </p:cNvPr>
            <p:cNvGrpSpPr/>
            <p:nvPr/>
          </p:nvGrpSpPr>
          <p:grpSpPr>
            <a:xfrm rot="20104119">
              <a:off x="4157292" y="5313111"/>
              <a:ext cx="864644" cy="955390"/>
              <a:chOff x="1168444" y="2432458"/>
              <a:chExt cx="960600" cy="1061417"/>
            </a:xfrm>
          </p:grpSpPr>
          <p:grpSp>
            <p:nvGrpSpPr>
              <p:cNvPr id="444" name="グループ化 443">
                <a:extLst>
                  <a:ext uri="{FF2B5EF4-FFF2-40B4-BE49-F238E27FC236}">
                    <a16:creationId xmlns:a16="http://schemas.microsoft.com/office/drawing/2014/main" id="{08663A00-02ED-4DEA-90EE-8CE7BAB9B853}"/>
                  </a:ext>
                </a:extLst>
              </p:cNvPr>
              <p:cNvGrpSpPr/>
              <p:nvPr/>
            </p:nvGrpSpPr>
            <p:grpSpPr>
              <a:xfrm rot="21202638">
                <a:off x="1313853" y="2432458"/>
                <a:ext cx="815191" cy="347832"/>
                <a:chOff x="2531630" y="3330985"/>
                <a:chExt cx="1184642" cy="505473"/>
              </a:xfrm>
            </p:grpSpPr>
            <p:grpSp>
              <p:nvGrpSpPr>
                <p:cNvPr id="446" name="グループ化 445">
                  <a:extLst>
                    <a:ext uri="{FF2B5EF4-FFF2-40B4-BE49-F238E27FC236}">
                      <a16:creationId xmlns:a16="http://schemas.microsoft.com/office/drawing/2014/main" id="{FB43B91E-D25B-4EC6-A0F7-23F1076E259F}"/>
                    </a:ext>
                  </a:extLst>
                </p:cNvPr>
                <p:cNvGrpSpPr/>
                <p:nvPr/>
              </p:nvGrpSpPr>
              <p:grpSpPr>
                <a:xfrm rot="20820063">
                  <a:off x="2606252" y="3330985"/>
                  <a:ext cx="1110020" cy="141603"/>
                  <a:chOff x="2948034" y="3768700"/>
                  <a:chExt cx="1134898" cy="232955"/>
                </a:xfrm>
              </p:grpSpPr>
              <p:sp>
                <p:nvSpPr>
                  <p:cNvPr id="450" name="フリーフォーム: 図形 449">
                    <a:extLst>
                      <a:ext uri="{FF2B5EF4-FFF2-40B4-BE49-F238E27FC236}">
                        <a16:creationId xmlns:a16="http://schemas.microsoft.com/office/drawing/2014/main" id="{FB4947E2-EE4E-4552-9EF4-F5A72858340B}"/>
                      </a:ext>
                    </a:extLst>
                  </p:cNvPr>
                  <p:cNvSpPr/>
                  <p:nvPr/>
                </p:nvSpPr>
                <p:spPr>
                  <a:xfrm rot="21399205">
                    <a:off x="2948034" y="3768700"/>
                    <a:ext cx="1131980" cy="66585"/>
                  </a:xfrm>
                  <a:custGeom>
                    <a:avLst/>
                    <a:gdLst>
                      <a:gd name="connsiteX0" fmla="*/ 24682 w 1131980"/>
                      <a:gd name="connsiteY0" fmla="*/ 0 h 66584"/>
                      <a:gd name="connsiteX1" fmla="*/ 1131980 w 1131980"/>
                      <a:gd name="connsiteY1" fmla="*/ 37898 h 66584"/>
                      <a:gd name="connsiteX2" fmla="*/ 1131980 w 1131980"/>
                      <a:gd name="connsiteY2" fmla="*/ 66584 h 66584"/>
                      <a:gd name="connsiteX3" fmla="*/ 0 w 1131980"/>
                      <a:gd name="connsiteY3" fmla="*/ 66584 h 66584"/>
                      <a:gd name="connsiteX4" fmla="*/ 0 w 1131980"/>
                      <a:gd name="connsiteY4" fmla="*/ 23408 h 66584"/>
                      <a:gd name="connsiteX5" fmla="*/ 24682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24682" y="0"/>
                        </a:moveTo>
                        <a:lnTo>
                          <a:pt x="1131980" y="37898"/>
                        </a:lnTo>
                        <a:lnTo>
                          <a:pt x="1131980" y="66584"/>
                        </a:lnTo>
                        <a:lnTo>
                          <a:pt x="0" y="66584"/>
                        </a:lnTo>
                        <a:lnTo>
                          <a:pt x="0" y="23408"/>
                        </a:lnTo>
                        <a:cubicBezTo>
                          <a:pt x="0" y="10480"/>
                          <a:pt x="11050" y="0"/>
                          <a:pt x="24682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1" name="フリーフォーム: 図形 450">
                    <a:extLst>
                      <a:ext uri="{FF2B5EF4-FFF2-40B4-BE49-F238E27FC236}">
                        <a16:creationId xmlns:a16="http://schemas.microsoft.com/office/drawing/2014/main" id="{62846764-0531-4F7D-A511-D5B3B16F7598}"/>
                      </a:ext>
                    </a:extLst>
                  </p:cNvPr>
                  <p:cNvSpPr/>
                  <p:nvPr/>
                </p:nvSpPr>
                <p:spPr>
                  <a:xfrm>
                    <a:off x="2950952" y="3935070"/>
                    <a:ext cx="1131980" cy="66585"/>
                  </a:xfrm>
                  <a:custGeom>
                    <a:avLst/>
                    <a:gdLst>
                      <a:gd name="connsiteX0" fmla="*/ 0 w 1131980"/>
                      <a:gd name="connsiteY0" fmla="*/ 0 h 66584"/>
                      <a:gd name="connsiteX1" fmla="*/ 1131980 w 1131980"/>
                      <a:gd name="connsiteY1" fmla="*/ 0 h 66584"/>
                      <a:gd name="connsiteX2" fmla="*/ 1131980 w 1131980"/>
                      <a:gd name="connsiteY2" fmla="*/ 28685 h 66584"/>
                      <a:gd name="connsiteX3" fmla="*/ 24682 w 1131980"/>
                      <a:gd name="connsiteY3" fmla="*/ 66584 h 66584"/>
                      <a:gd name="connsiteX4" fmla="*/ 0 w 1131980"/>
                      <a:gd name="connsiteY4" fmla="*/ 43175 h 66584"/>
                      <a:gd name="connsiteX5" fmla="*/ 0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0" y="0"/>
                        </a:moveTo>
                        <a:lnTo>
                          <a:pt x="1131980" y="0"/>
                        </a:lnTo>
                        <a:lnTo>
                          <a:pt x="1131980" y="28685"/>
                        </a:lnTo>
                        <a:lnTo>
                          <a:pt x="24682" y="66584"/>
                        </a:lnTo>
                        <a:cubicBezTo>
                          <a:pt x="11050" y="66584"/>
                          <a:pt x="0" y="56103"/>
                          <a:pt x="0" y="43175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9EBC7880-5CB2-4D99-930C-BC3ED588D165}"/>
                    </a:ext>
                  </a:extLst>
                </p:cNvPr>
                <p:cNvSpPr/>
                <p:nvPr/>
              </p:nvSpPr>
              <p:spPr>
                <a:xfrm rot="4455276">
                  <a:off x="2843891" y="3563516"/>
                  <a:ext cx="214631" cy="191891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101E904A-BCA7-48E5-AEED-7D6A74F26311}"/>
                    </a:ext>
                  </a:extLst>
                </p:cNvPr>
                <p:cNvSpPr/>
                <p:nvPr/>
              </p:nvSpPr>
              <p:spPr>
                <a:xfrm rot="14001917">
                  <a:off x="2920909" y="3239878"/>
                  <a:ext cx="108452" cy="342089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F4C5B092-6C60-4135-8646-10DD97B19E02}"/>
                    </a:ext>
                  </a:extLst>
                </p:cNvPr>
                <p:cNvSpPr/>
                <p:nvPr/>
              </p:nvSpPr>
              <p:spPr>
                <a:xfrm rot="4860323">
                  <a:off x="2649648" y="3277063"/>
                  <a:ext cx="441377" cy="677413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45" name="四角形: 上の 2 つの角を丸める 506">
                <a:extLst>
                  <a:ext uri="{FF2B5EF4-FFF2-40B4-BE49-F238E27FC236}">
                    <a16:creationId xmlns:a16="http://schemas.microsoft.com/office/drawing/2014/main" id="{8719097E-4BB5-44ED-8AAA-723E803EF368}"/>
                  </a:ext>
                </a:extLst>
              </p:cNvPr>
              <p:cNvSpPr/>
              <p:nvPr/>
            </p:nvSpPr>
            <p:spPr>
              <a:xfrm rot="11515018">
                <a:off x="1168444" y="2679077"/>
                <a:ext cx="358880" cy="814798"/>
              </a:xfrm>
              <a:custGeom>
                <a:avLst/>
                <a:gdLst>
                  <a:gd name="connsiteX0" fmla="*/ 137726 w 275451"/>
                  <a:gd name="connsiteY0" fmla="*/ 0 h 848991"/>
                  <a:gd name="connsiteX1" fmla="*/ 137726 w 275451"/>
                  <a:gd name="connsiteY1" fmla="*/ 0 h 848991"/>
                  <a:gd name="connsiteX2" fmla="*/ 275452 w 275451"/>
                  <a:gd name="connsiteY2" fmla="*/ 137726 h 848991"/>
                  <a:gd name="connsiteX3" fmla="*/ 275451 w 275451"/>
                  <a:gd name="connsiteY3" fmla="*/ 848991 h 848991"/>
                  <a:gd name="connsiteX4" fmla="*/ 275451 w 275451"/>
                  <a:gd name="connsiteY4" fmla="*/ 848991 h 848991"/>
                  <a:gd name="connsiteX5" fmla="*/ 0 w 275451"/>
                  <a:gd name="connsiteY5" fmla="*/ 848991 h 848991"/>
                  <a:gd name="connsiteX6" fmla="*/ 0 w 275451"/>
                  <a:gd name="connsiteY6" fmla="*/ 848991 h 848991"/>
                  <a:gd name="connsiteX7" fmla="*/ 0 w 275451"/>
                  <a:gd name="connsiteY7" fmla="*/ 137726 h 848991"/>
                  <a:gd name="connsiteX8" fmla="*/ 137726 w 275451"/>
                  <a:gd name="connsiteY8" fmla="*/ 0 h 848991"/>
                  <a:gd name="connsiteX0" fmla="*/ 137726 w 275452"/>
                  <a:gd name="connsiteY0" fmla="*/ 0 h 848991"/>
                  <a:gd name="connsiteX1" fmla="*/ 137726 w 275452"/>
                  <a:gd name="connsiteY1" fmla="*/ 0 h 848991"/>
                  <a:gd name="connsiteX2" fmla="*/ 275452 w 275452"/>
                  <a:gd name="connsiteY2" fmla="*/ 137726 h 848991"/>
                  <a:gd name="connsiteX3" fmla="*/ 275451 w 275452"/>
                  <a:gd name="connsiteY3" fmla="*/ 848991 h 848991"/>
                  <a:gd name="connsiteX4" fmla="*/ 0 w 275452"/>
                  <a:gd name="connsiteY4" fmla="*/ 848991 h 848991"/>
                  <a:gd name="connsiteX5" fmla="*/ 0 w 275452"/>
                  <a:gd name="connsiteY5" fmla="*/ 848991 h 848991"/>
                  <a:gd name="connsiteX6" fmla="*/ 0 w 275452"/>
                  <a:gd name="connsiteY6" fmla="*/ 137726 h 848991"/>
                  <a:gd name="connsiteX7" fmla="*/ 137726 w 275452"/>
                  <a:gd name="connsiteY7" fmla="*/ 0 h 848991"/>
                  <a:gd name="connsiteX0" fmla="*/ 137726 w 275452"/>
                  <a:gd name="connsiteY0" fmla="*/ 0 h 848991"/>
                  <a:gd name="connsiteX1" fmla="*/ 137726 w 275452"/>
                  <a:gd name="connsiteY1" fmla="*/ 0 h 848991"/>
                  <a:gd name="connsiteX2" fmla="*/ 275452 w 275452"/>
                  <a:gd name="connsiteY2" fmla="*/ 137726 h 848991"/>
                  <a:gd name="connsiteX3" fmla="*/ 275451 w 275452"/>
                  <a:gd name="connsiteY3" fmla="*/ 848991 h 848991"/>
                  <a:gd name="connsiteX4" fmla="*/ 0 w 275452"/>
                  <a:gd name="connsiteY4" fmla="*/ 848991 h 848991"/>
                  <a:gd name="connsiteX5" fmla="*/ 0 w 275452"/>
                  <a:gd name="connsiteY5" fmla="*/ 137726 h 848991"/>
                  <a:gd name="connsiteX6" fmla="*/ 137726 w 275452"/>
                  <a:gd name="connsiteY6" fmla="*/ 0 h 848991"/>
                  <a:gd name="connsiteX0" fmla="*/ 137726 w 305180"/>
                  <a:gd name="connsiteY0" fmla="*/ 0 h 875857"/>
                  <a:gd name="connsiteX1" fmla="*/ 137726 w 305180"/>
                  <a:gd name="connsiteY1" fmla="*/ 0 h 875857"/>
                  <a:gd name="connsiteX2" fmla="*/ 275452 w 305180"/>
                  <a:gd name="connsiteY2" fmla="*/ 137726 h 875857"/>
                  <a:gd name="connsiteX3" fmla="*/ 275451 w 305180"/>
                  <a:gd name="connsiteY3" fmla="*/ 848991 h 875857"/>
                  <a:gd name="connsiteX4" fmla="*/ 0 w 305180"/>
                  <a:gd name="connsiteY4" fmla="*/ 848991 h 875857"/>
                  <a:gd name="connsiteX5" fmla="*/ 0 w 305180"/>
                  <a:gd name="connsiteY5" fmla="*/ 137726 h 875857"/>
                  <a:gd name="connsiteX6" fmla="*/ 137726 w 305180"/>
                  <a:gd name="connsiteY6" fmla="*/ 0 h 875857"/>
                  <a:gd name="connsiteX0" fmla="*/ 155393 w 322847"/>
                  <a:gd name="connsiteY0" fmla="*/ 0 h 881394"/>
                  <a:gd name="connsiteX1" fmla="*/ 155393 w 322847"/>
                  <a:gd name="connsiteY1" fmla="*/ 0 h 881394"/>
                  <a:gd name="connsiteX2" fmla="*/ 293119 w 322847"/>
                  <a:gd name="connsiteY2" fmla="*/ 137726 h 881394"/>
                  <a:gd name="connsiteX3" fmla="*/ 293118 w 322847"/>
                  <a:gd name="connsiteY3" fmla="*/ 848991 h 881394"/>
                  <a:gd name="connsiteX4" fmla="*/ 17667 w 322847"/>
                  <a:gd name="connsiteY4" fmla="*/ 848991 h 881394"/>
                  <a:gd name="connsiteX5" fmla="*/ 17667 w 322847"/>
                  <a:gd name="connsiteY5" fmla="*/ 137726 h 881394"/>
                  <a:gd name="connsiteX6" fmla="*/ 155393 w 322847"/>
                  <a:gd name="connsiteY6" fmla="*/ 0 h 881394"/>
                  <a:gd name="connsiteX0" fmla="*/ 155393 w 346710"/>
                  <a:gd name="connsiteY0" fmla="*/ 0 h 907705"/>
                  <a:gd name="connsiteX1" fmla="*/ 155393 w 346710"/>
                  <a:gd name="connsiteY1" fmla="*/ 0 h 907705"/>
                  <a:gd name="connsiteX2" fmla="*/ 346708 w 346710"/>
                  <a:gd name="connsiteY2" fmla="*/ 126417 h 907705"/>
                  <a:gd name="connsiteX3" fmla="*/ 293118 w 346710"/>
                  <a:gd name="connsiteY3" fmla="*/ 848991 h 907705"/>
                  <a:gd name="connsiteX4" fmla="*/ 17667 w 346710"/>
                  <a:gd name="connsiteY4" fmla="*/ 848991 h 907705"/>
                  <a:gd name="connsiteX5" fmla="*/ 17667 w 346710"/>
                  <a:gd name="connsiteY5" fmla="*/ 137726 h 907705"/>
                  <a:gd name="connsiteX6" fmla="*/ 155393 w 346710"/>
                  <a:gd name="connsiteY6" fmla="*/ 0 h 907705"/>
                  <a:gd name="connsiteX0" fmla="*/ 155393 w 352174"/>
                  <a:gd name="connsiteY0" fmla="*/ 22435 h 930140"/>
                  <a:gd name="connsiteX1" fmla="*/ 155393 w 352174"/>
                  <a:gd name="connsiteY1" fmla="*/ 22435 h 930140"/>
                  <a:gd name="connsiteX2" fmla="*/ 346708 w 352174"/>
                  <a:gd name="connsiteY2" fmla="*/ 148852 h 930140"/>
                  <a:gd name="connsiteX3" fmla="*/ 293118 w 352174"/>
                  <a:gd name="connsiteY3" fmla="*/ 871426 h 930140"/>
                  <a:gd name="connsiteX4" fmla="*/ 17667 w 352174"/>
                  <a:gd name="connsiteY4" fmla="*/ 871426 h 930140"/>
                  <a:gd name="connsiteX5" fmla="*/ 17667 w 352174"/>
                  <a:gd name="connsiteY5" fmla="*/ 160161 h 930140"/>
                  <a:gd name="connsiteX6" fmla="*/ 155393 w 352174"/>
                  <a:gd name="connsiteY6" fmla="*/ 22435 h 930140"/>
                  <a:gd name="connsiteX0" fmla="*/ 155393 w 347126"/>
                  <a:gd name="connsiteY0" fmla="*/ 0 h 907705"/>
                  <a:gd name="connsiteX1" fmla="*/ 155393 w 347126"/>
                  <a:gd name="connsiteY1" fmla="*/ 0 h 907705"/>
                  <a:gd name="connsiteX2" fmla="*/ 346708 w 347126"/>
                  <a:gd name="connsiteY2" fmla="*/ 126417 h 907705"/>
                  <a:gd name="connsiteX3" fmla="*/ 293118 w 347126"/>
                  <a:gd name="connsiteY3" fmla="*/ 848991 h 907705"/>
                  <a:gd name="connsiteX4" fmla="*/ 17667 w 347126"/>
                  <a:gd name="connsiteY4" fmla="*/ 848991 h 907705"/>
                  <a:gd name="connsiteX5" fmla="*/ 17667 w 347126"/>
                  <a:gd name="connsiteY5" fmla="*/ 137726 h 907705"/>
                  <a:gd name="connsiteX6" fmla="*/ 155393 w 347126"/>
                  <a:gd name="connsiteY6" fmla="*/ 0 h 907705"/>
                  <a:gd name="connsiteX0" fmla="*/ 161316 w 353049"/>
                  <a:gd name="connsiteY0" fmla="*/ 0 h 907705"/>
                  <a:gd name="connsiteX1" fmla="*/ 161316 w 353049"/>
                  <a:gd name="connsiteY1" fmla="*/ 0 h 907705"/>
                  <a:gd name="connsiteX2" fmla="*/ 352631 w 353049"/>
                  <a:gd name="connsiteY2" fmla="*/ 126417 h 907705"/>
                  <a:gd name="connsiteX3" fmla="*/ 299041 w 353049"/>
                  <a:gd name="connsiteY3" fmla="*/ 848991 h 907705"/>
                  <a:gd name="connsiteX4" fmla="*/ 23590 w 353049"/>
                  <a:gd name="connsiteY4" fmla="*/ 848991 h 907705"/>
                  <a:gd name="connsiteX5" fmla="*/ 23590 w 353049"/>
                  <a:gd name="connsiteY5" fmla="*/ 137726 h 907705"/>
                  <a:gd name="connsiteX6" fmla="*/ 161316 w 353049"/>
                  <a:gd name="connsiteY6" fmla="*/ 0 h 907705"/>
                  <a:gd name="connsiteX0" fmla="*/ 156997 w 348730"/>
                  <a:gd name="connsiteY0" fmla="*/ 0 h 912863"/>
                  <a:gd name="connsiteX1" fmla="*/ 156997 w 348730"/>
                  <a:gd name="connsiteY1" fmla="*/ 0 h 912863"/>
                  <a:gd name="connsiteX2" fmla="*/ 348312 w 348730"/>
                  <a:gd name="connsiteY2" fmla="*/ 126417 h 912863"/>
                  <a:gd name="connsiteX3" fmla="*/ 294722 w 348730"/>
                  <a:gd name="connsiteY3" fmla="*/ 848991 h 912863"/>
                  <a:gd name="connsiteX4" fmla="*/ 19271 w 348730"/>
                  <a:gd name="connsiteY4" fmla="*/ 848991 h 912863"/>
                  <a:gd name="connsiteX5" fmla="*/ 19271 w 348730"/>
                  <a:gd name="connsiteY5" fmla="*/ 137726 h 912863"/>
                  <a:gd name="connsiteX6" fmla="*/ 156997 w 348730"/>
                  <a:gd name="connsiteY6" fmla="*/ 0 h 912863"/>
                  <a:gd name="connsiteX0" fmla="*/ 163625 w 355358"/>
                  <a:gd name="connsiteY0" fmla="*/ 0 h 904295"/>
                  <a:gd name="connsiteX1" fmla="*/ 163625 w 355358"/>
                  <a:gd name="connsiteY1" fmla="*/ 0 h 904295"/>
                  <a:gd name="connsiteX2" fmla="*/ 354940 w 355358"/>
                  <a:gd name="connsiteY2" fmla="*/ 126417 h 904295"/>
                  <a:gd name="connsiteX3" fmla="*/ 301350 w 355358"/>
                  <a:gd name="connsiteY3" fmla="*/ 848991 h 904295"/>
                  <a:gd name="connsiteX4" fmla="*/ 16321 w 355358"/>
                  <a:gd name="connsiteY4" fmla="*/ 826675 h 904295"/>
                  <a:gd name="connsiteX5" fmla="*/ 25899 w 355358"/>
                  <a:gd name="connsiteY5" fmla="*/ 137726 h 904295"/>
                  <a:gd name="connsiteX6" fmla="*/ 163625 w 355358"/>
                  <a:gd name="connsiteY6" fmla="*/ 0 h 904295"/>
                  <a:gd name="connsiteX0" fmla="*/ 163625 w 386188"/>
                  <a:gd name="connsiteY0" fmla="*/ 0 h 903697"/>
                  <a:gd name="connsiteX1" fmla="*/ 163625 w 386188"/>
                  <a:gd name="connsiteY1" fmla="*/ 0 h 903697"/>
                  <a:gd name="connsiteX2" fmla="*/ 385849 w 386188"/>
                  <a:gd name="connsiteY2" fmla="*/ 134496 h 903697"/>
                  <a:gd name="connsiteX3" fmla="*/ 301350 w 386188"/>
                  <a:gd name="connsiteY3" fmla="*/ 848991 h 903697"/>
                  <a:gd name="connsiteX4" fmla="*/ 16321 w 386188"/>
                  <a:gd name="connsiteY4" fmla="*/ 826675 h 903697"/>
                  <a:gd name="connsiteX5" fmla="*/ 25899 w 386188"/>
                  <a:gd name="connsiteY5" fmla="*/ 137726 h 903697"/>
                  <a:gd name="connsiteX6" fmla="*/ 163625 w 386188"/>
                  <a:gd name="connsiteY6" fmla="*/ 0 h 903697"/>
                  <a:gd name="connsiteX0" fmla="*/ 163625 w 398036"/>
                  <a:gd name="connsiteY0" fmla="*/ 0 h 903697"/>
                  <a:gd name="connsiteX1" fmla="*/ 163625 w 398036"/>
                  <a:gd name="connsiteY1" fmla="*/ 0 h 903697"/>
                  <a:gd name="connsiteX2" fmla="*/ 385849 w 398036"/>
                  <a:gd name="connsiteY2" fmla="*/ 134496 h 903697"/>
                  <a:gd name="connsiteX3" fmla="*/ 301350 w 398036"/>
                  <a:gd name="connsiteY3" fmla="*/ 848991 h 903697"/>
                  <a:gd name="connsiteX4" fmla="*/ 16321 w 398036"/>
                  <a:gd name="connsiteY4" fmla="*/ 826675 h 903697"/>
                  <a:gd name="connsiteX5" fmla="*/ 25899 w 398036"/>
                  <a:gd name="connsiteY5" fmla="*/ 137726 h 903697"/>
                  <a:gd name="connsiteX6" fmla="*/ 163625 w 398036"/>
                  <a:gd name="connsiteY6" fmla="*/ 0 h 90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8036" h="903697">
                    <a:moveTo>
                      <a:pt x="163625" y="0"/>
                    </a:moveTo>
                    <a:lnTo>
                      <a:pt x="163625" y="0"/>
                    </a:lnTo>
                    <a:cubicBezTo>
                      <a:pt x="239689" y="0"/>
                      <a:pt x="346800" y="46805"/>
                      <a:pt x="385849" y="134496"/>
                    </a:cubicBezTo>
                    <a:cubicBezTo>
                      <a:pt x="424898" y="222187"/>
                      <a:pt x="362938" y="733628"/>
                      <a:pt x="301350" y="848991"/>
                    </a:cubicBezTo>
                    <a:cubicBezTo>
                      <a:pt x="239762" y="964354"/>
                      <a:pt x="45535" y="867768"/>
                      <a:pt x="16321" y="826675"/>
                    </a:cubicBezTo>
                    <a:cubicBezTo>
                      <a:pt x="-12893" y="785582"/>
                      <a:pt x="1348" y="275505"/>
                      <a:pt x="25899" y="137726"/>
                    </a:cubicBezTo>
                    <a:cubicBezTo>
                      <a:pt x="50450" y="-53"/>
                      <a:pt x="87561" y="0"/>
                      <a:pt x="163625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4B37842C-883B-4A49-9D5F-D6B9E3F51036}"/>
                </a:ext>
              </a:extLst>
            </p:cNvPr>
            <p:cNvGrpSpPr/>
            <p:nvPr/>
          </p:nvGrpSpPr>
          <p:grpSpPr>
            <a:xfrm rot="2456754">
              <a:off x="5226256" y="5214507"/>
              <a:ext cx="477238" cy="1018089"/>
              <a:chOff x="5177436" y="5167707"/>
              <a:chExt cx="477238" cy="1018089"/>
            </a:xfrm>
          </p:grpSpPr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AD107F5F-7EDA-45D3-9C0D-E9F37CDDDE81}"/>
                  </a:ext>
                </a:extLst>
              </p:cNvPr>
              <p:cNvSpPr/>
              <p:nvPr/>
            </p:nvSpPr>
            <p:spPr>
              <a:xfrm rot="940447">
                <a:off x="5177436" y="5167707"/>
                <a:ext cx="253768" cy="297588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5" name="四角形: 上の 2 つの角を丸める 503">
                <a:extLst>
                  <a:ext uri="{FF2B5EF4-FFF2-40B4-BE49-F238E27FC236}">
                    <a16:creationId xmlns:a16="http://schemas.microsoft.com/office/drawing/2014/main" id="{E02108C8-5797-4943-93BE-F631F63B6EC2}"/>
                  </a:ext>
                </a:extLst>
              </p:cNvPr>
              <p:cNvSpPr/>
              <p:nvPr/>
            </p:nvSpPr>
            <p:spPr>
              <a:xfrm rot="9124084">
                <a:off x="5338759" y="5394265"/>
                <a:ext cx="315915" cy="791531"/>
              </a:xfrm>
              <a:custGeom>
                <a:avLst/>
                <a:gdLst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278534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896391 h 896391"/>
                  <a:gd name="connsiteX7" fmla="*/ 0 w 278534"/>
                  <a:gd name="connsiteY7" fmla="*/ 139267 h 896391"/>
                  <a:gd name="connsiteX8" fmla="*/ 139267 w 278534"/>
                  <a:gd name="connsiteY8" fmla="*/ 0 h 896391"/>
                  <a:gd name="connsiteX0" fmla="*/ 139267 w 360667"/>
                  <a:gd name="connsiteY0" fmla="*/ 0 h 896391"/>
                  <a:gd name="connsiteX1" fmla="*/ 139267 w 360667"/>
                  <a:gd name="connsiteY1" fmla="*/ 0 h 896391"/>
                  <a:gd name="connsiteX2" fmla="*/ 278534 w 360667"/>
                  <a:gd name="connsiteY2" fmla="*/ 139267 h 896391"/>
                  <a:gd name="connsiteX3" fmla="*/ 278534 w 360667"/>
                  <a:gd name="connsiteY3" fmla="*/ 896391 h 896391"/>
                  <a:gd name="connsiteX4" fmla="*/ 360667 w 360667"/>
                  <a:gd name="connsiteY4" fmla="*/ 802480 h 896391"/>
                  <a:gd name="connsiteX5" fmla="*/ 0 w 360667"/>
                  <a:gd name="connsiteY5" fmla="*/ 896391 h 896391"/>
                  <a:gd name="connsiteX6" fmla="*/ 0 w 360667"/>
                  <a:gd name="connsiteY6" fmla="*/ 896391 h 896391"/>
                  <a:gd name="connsiteX7" fmla="*/ 0 w 360667"/>
                  <a:gd name="connsiteY7" fmla="*/ 139267 h 896391"/>
                  <a:gd name="connsiteX8" fmla="*/ 139267 w 360667"/>
                  <a:gd name="connsiteY8" fmla="*/ 0 h 896391"/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0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139267 h 896391"/>
                  <a:gd name="connsiteX7" fmla="*/ 139267 w 278534"/>
                  <a:gd name="connsiteY7" fmla="*/ 0 h 896391"/>
                  <a:gd name="connsiteX0" fmla="*/ 139267 w 322036"/>
                  <a:gd name="connsiteY0" fmla="*/ 0 h 896391"/>
                  <a:gd name="connsiteX1" fmla="*/ 139267 w 322036"/>
                  <a:gd name="connsiteY1" fmla="*/ 0 h 896391"/>
                  <a:gd name="connsiteX2" fmla="*/ 278534 w 322036"/>
                  <a:gd name="connsiteY2" fmla="*/ 139267 h 896391"/>
                  <a:gd name="connsiteX3" fmla="*/ 322036 w 322036"/>
                  <a:gd name="connsiteY3" fmla="*/ 814340 h 896391"/>
                  <a:gd name="connsiteX4" fmla="*/ 0 w 322036"/>
                  <a:gd name="connsiteY4" fmla="*/ 896391 h 896391"/>
                  <a:gd name="connsiteX5" fmla="*/ 0 w 322036"/>
                  <a:gd name="connsiteY5" fmla="*/ 896391 h 896391"/>
                  <a:gd name="connsiteX6" fmla="*/ 0 w 322036"/>
                  <a:gd name="connsiteY6" fmla="*/ 139267 h 896391"/>
                  <a:gd name="connsiteX7" fmla="*/ 139267 w 322036"/>
                  <a:gd name="connsiteY7" fmla="*/ 0 h 896391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896391 h 896629"/>
                  <a:gd name="connsiteX6" fmla="*/ 0 w 376623"/>
                  <a:gd name="connsiteY6" fmla="*/ 139267 h 896629"/>
                  <a:gd name="connsiteX7" fmla="*/ 139267 w 376623"/>
                  <a:gd name="connsiteY7" fmla="*/ 0 h 896629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139267 h 896629"/>
                  <a:gd name="connsiteX6" fmla="*/ 139267 w 376623"/>
                  <a:gd name="connsiteY6" fmla="*/ 0 h 896629"/>
                  <a:gd name="connsiteX0" fmla="*/ 150166 w 387522"/>
                  <a:gd name="connsiteY0" fmla="*/ 0 h 919273"/>
                  <a:gd name="connsiteX1" fmla="*/ 150166 w 387522"/>
                  <a:gd name="connsiteY1" fmla="*/ 0 h 919273"/>
                  <a:gd name="connsiteX2" fmla="*/ 289433 w 387522"/>
                  <a:gd name="connsiteY2" fmla="*/ 139267 h 919273"/>
                  <a:gd name="connsiteX3" fmla="*/ 332935 w 387522"/>
                  <a:gd name="connsiteY3" fmla="*/ 814340 h 919273"/>
                  <a:gd name="connsiteX4" fmla="*/ 10899 w 387522"/>
                  <a:gd name="connsiteY4" fmla="*/ 896391 h 919273"/>
                  <a:gd name="connsiteX5" fmla="*/ 10899 w 387522"/>
                  <a:gd name="connsiteY5" fmla="*/ 139267 h 919273"/>
                  <a:gd name="connsiteX6" fmla="*/ 150166 w 387522"/>
                  <a:gd name="connsiteY6" fmla="*/ 0 h 919273"/>
                  <a:gd name="connsiteX0" fmla="*/ 150166 w 389267"/>
                  <a:gd name="connsiteY0" fmla="*/ 427 h 919957"/>
                  <a:gd name="connsiteX1" fmla="*/ 150166 w 389267"/>
                  <a:gd name="connsiteY1" fmla="*/ 427 h 919957"/>
                  <a:gd name="connsiteX2" fmla="*/ 381704 w 389267"/>
                  <a:gd name="connsiteY2" fmla="*/ 67330 h 919957"/>
                  <a:gd name="connsiteX3" fmla="*/ 332935 w 389267"/>
                  <a:gd name="connsiteY3" fmla="*/ 814767 h 919957"/>
                  <a:gd name="connsiteX4" fmla="*/ 10899 w 389267"/>
                  <a:gd name="connsiteY4" fmla="*/ 896818 h 919957"/>
                  <a:gd name="connsiteX5" fmla="*/ 10899 w 389267"/>
                  <a:gd name="connsiteY5" fmla="*/ 139694 h 919957"/>
                  <a:gd name="connsiteX6" fmla="*/ 150166 w 389267"/>
                  <a:gd name="connsiteY6" fmla="*/ 427 h 919957"/>
                  <a:gd name="connsiteX0" fmla="*/ 209003 w 389267"/>
                  <a:gd name="connsiteY0" fmla="*/ 0 h 974583"/>
                  <a:gd name="connsiteX1" fmla="*/ 150166 w 389267"/>
                  <a:gd name="connsiteY1" fmla="*/ 55053 h 974583"/>
                  <a:gd name="connsiteX2" fmla="*/ 381704 w 389267"/>
                  <a:gd name="connsiteY2" fmla="*/ 121956 h 974583"/>
                  <a:gd name="connsiteX3" fmla="*/ 332935 w 389267"/>
                  <a:gd name="connsiteY3" fmla="*/ 869393 h 974583"/>
                  <a:gd name="connsiteX4" fmla="*/ 10899 w 389267"/>
                  <a:gd name="connsiteY4" fmla="*/ 951444 h 974583"/>
                  <a:gd name="connsiteX5" fmla="*/ 10899 w 389267"/>
                  <a:gd name="connsiteY5" fmla="*/ 194320 h 974583"/>
                  <a:gd name="connsiteX6" fmla="*/ 209003 w 389267"/>
                  <a:gd name="connsiteY6" fmla="*/ 0 h 974583"/>
                  <a:gd name="connsiteX0" fmla="*/ 10899 w 389267"/>
                  <a:gd name="connsiteY0" fmla="*/ 139695 h 919958"/>
                  <a:gd name="connsiteX1" fmla="*/ 150166 w 389267"/>
                  <a:gd name="connsiteY1" fmla="*/ 428 h 919958"/>
                  <a:gd name="connsiteX2" fmla="*/ 381704 w 389267"/>
                  <a:gd name="connsiteY2" fmla="*/ 67331 h 919958"/>
                  <a:gd name="connsiteX3" fmla="*/ 332935 w 389267"/>
                  <a:gd name="connsiteY3" fmla="*/ 814768 h 919958"/>
                  <a:gd name="connsiteX4" fmla="*/ 10899 w 389267"/>
                  <a:gd name="connsiteY4" fmla="*/ 896819 h 919958"/>
                  <a:gd name="connsiteX5" fmla="*/ 10899 w 389267"/>
                  <a:gd name="connsiteY5" fmla="*/ 139695 h 919958"/>
                  <a:gd name="connsiteX0" fmla="*/ 10899 w 389267"/>
                  <a:gd name="connsiteY0" fmla="*/ 195055 h 975318"/>
                  <a:gd name="connsiteX1" fmla="*/ 222868 w 389267"/>
                  <a:gd name="connsiteY1" fmla="*/ 0 h 975318"/>
                  <a:gd name="connsiteX2" fmla="*/ 381704 w 389267"/>
                  <a:gd name="connsiteY2" fmla="*/ 122691 h 975318"/>
                  <a:gd name="connsiteX3" fmla="*/ 332935 w 389267"/>
                  <a:gd name="connsiteY3" fmla="*/ 870128 h 975318"/>
                  <a:gd name="connsiteX4" fmla="*/ 10899 w 389267"/>
                  <a:gd name="connsiteY4" fmla="*/ 952179 h 975318"/>
                  <a:gd name="connsiteX5" fmla="*/ 10899 w 389267"/>
                  <a:gd name="connsiteY5" fmla="*/ 195055 h 975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9267" h="975318">
                    <a:moveTo>
                      <a:pt x="10899" y="195055"/>
                    </a:moveTo>
                    <a:cubicBezTo>
                      <a:pt x="34110" y="45657"/>
                      <a:pt x="161067" y="12061"/>
                      <a:pt x="222868" y="0"/>
                    </a:cubicBezTo>
                    <a:cubicBezTo>
                      <a:pt x="299783" y="0"/>
                      <a:pt x="381704" y="45776"/>
                      <a:pt x="381704" y="122691"/>
                    </a:cubicBezTo>
                    <a:cubicBezTo>
                      <a:pt x="396205" y="347715"/>
                      <a:pt x="394736" y="731880"/>
                      <a:pt x="332935" y="870128"/>
                    </a:cubicBezTo>
                    <a:cubicBezTo>
                      <a:pt x="271134" y="1008376"/>
                      <a:pt x="35422" y="980377"/>
                      <a:pt x="10899" y="952179"/>
                    </a:cubicBezTo>
                    <a:cubicBezTo>
                      <a:pt x="-13624" y="923981"/>
                      <a:pt x="10899" y="447430"/>
                      <a:pt x="10899" y="19505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56" name="グループ化 455">
              <a:extLst>
                <a:ext uri="{FF2B5EF4-FFF2-40B4-BE49-F238E27FC236}">
                  <a16:creationId xmlns:a16="http://schemas.microsoft.com/office/drawing/2014/main" id="{7F740B2D-5707-400C-85B5-7A1DCCADD3C9}"/>
                </a:ext>
              </a:extLst>
            </p:cNvPr>
            <p:cNvGrpSpPr/>
            <p:nvPr/>
          </p:nvGrpSpPr>
          <p:grpSpPr>
            <a:xfrm>
              <a:off x="5025271" y="5620355"/>
              <a:ext cx="658581" cy="441249"/>
              <a:chOff x="5145921" y="2712055"/>
              <a:chExt cx="658581" cy="441249"/>
            </a:xfrm>
          </p:grpSpPr>
          <p:sp>
            <p:nvSpPr>
              <p:cNvPr id="457" name="吹き出し: 円形 456">
                <a:extLst>
                  <a:ext uri="{FF2B5EF4-FFF2-40B4-BE49-F238E27FC236}">
                    <a16:creationId xmlns:a16="http://schemas.microsoft.com/office/drawing/2014/main" id="{ADC06288-574B-496C-93C6-9DBD6F3755BB}"/>
                  </a:ext>
                </a:extLst>
              </p:cNvPr>
              <p:cNvSpPr/>
              <p:nvPr/>
            </p:nvSpPr>
            <p:spPr bwMode="auto">
              <a:xfrm>
                <a:off x="5145921" y="2712055"/>
                <a:ext cx="658581" cy="441249"/>
              </a:xfrm>
              <a:prstGeom prst="wedgeEllipseCallout">
                <a:avLst>
                  <a:gd name="adj1" fmla="val -34332"/>
                  <a:gd name="adj2" fmla="val -77092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58" name="テキスト ボックス 457">
                <a:extLst>
                  <a:ext uri="{FF2B5EF4-FFF2-40B4-BE49-F238E27FC236}">
                    <a16:creationId xmlns:a16="http://schemas.microsoft.com/office/drawing/2014/main" id="{614133A6-6750-4F07-8F27-DBBF19722BFE}"/>
                  </a:ext>
                </a:extLst>
              </p:cNvPr>
              <p:cNvSpPr txBox="1"/>
              <p:nvPr/>
            </p:nvSpPr>
            <p:spPr>
              <a:xfrm>
                <a:off x="5277027" y="2831867"/>
                <a:ext cx="411351" cy="1869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0206207E-6F8C-417A-960B-D087AE4E0762}"/>
              </a:ext>
            </a:extLst>
          </p:cNvPr>
          <p:cNvGrpSpPr/>
          <p:nvPr/>
        </p:nvGrpSpPr>
        <p:grpSpPr>
          <a:xfrm>
            <a:off x="7135042" y="4095130"/>
            <a:ext cx="1615860" cy="2361196"/>
            <a:chOff x="7135042" y="4095130"/>
            <a:chExt cx="1615860" cy="2361196"/>
          </a:xfrm>
        </p:grpSpPr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F7C5843C-A9BB-45D9-B9C5-C116721225D5}"/>
                </a:ext>
              </a:extLst>
            </p:cNvPr>
            <p:cNvGrpSpPr/>
            <p:nvPr/>
          </p:nvGrpSpPr>
          <p:grpSpPr>
            <a:xfrm>
              <a:off x="7315016" y="4095130"/>
              <a:ext cx="1182186" cy="2361196"/>
              <a:chOff x="3882425" y="3836649"/>
              <a:chExt cx="1182186" cy="2361196"/>
            </a:xfrm>
          </p:grpSpPr>
          <p:sp>
            <p:nvSpPr>
              <p:cNvPr id="153" name="片側の 2 つの角を丸めた四角形 144">
                <a:extLst>
                  <a:ext uri="{FF2B5EF4-FFF2-40B4-BE49-F238E27FC236}">
                    <a16:creationId xmlns:a16="http://schemas.microsoft.com/office/drawing/2014/main" id="{5FC0260D-C41B-4AEA-915D-60B68BDF1B13}"/>
                  </a:ext>
                </a:extLst>
              </p:cNvPr>
              <p:cNvSpPr/>
              <p:nvPr/>
            </p:nvSpPr>
            <p:spPr>
              <a:xfrm>
                <a:off x="3996667" y="51769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863CDA03-BA61-4EBE-8088-CDF9CDDB86DB}"/>
                  </a:ext>
                </a:extLst>
              </p:cNvPr>
              <p:cNvSpPr/>
              <p:nvPr/>
            </p:nvSpPr>
            <p:spPr>
              <a:xfrm>
                <a:off x="4245192" y="49444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85384892-52DD-4267-8F50-0D276830083D}"/>
                  </a:ext>
                </a:extLst>
              </p:cNvPr>
              <p:cNvGrpSpPr/>
              <p:nvPr/>
            </p:nvGrpSpPr>
            <p:grpSpPr>
              <a:xfrm>
                <a:off x="3882425" y="3836649"/>
                <a:ext cx="1182186" cy="1254189"/>
                <a:chOff x="5138890" y="3817636"/>
                <a:chExt cx="860611" cy="913028"/>
              </a:xfrm>
            </p:grpSpPr>
            <p:sp>
              <p:nvSpPr>
                <p:cNvPr id="157" name="雲 391">
                  <a:extLst>
                    <a:ext uri="{FF2B5EF4-FFF2-40B4-BE49-F238E27FC236}">
                      <a16:creationId xmlns:a16="http://schemas.microsoft.com/office/drawing/2014/main" id="{B39318C2-7B91-48F1-BCA5-D7E1E515D889}"/>
                    </a:ext>
                  </a:extLst>
                </p:cNvPr>
                <p:cNvSpPr/>
                <p:nvPr/>
              </p:nvSpPr>
              <p:spPr>
                <a:xfrm>
                  <a:off x="5138890" y="3817636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8" name="グループ化 157">
                  <a:extLst>
                    <a:ext uri="{FF2B5EF4-FFF2-40B4-BE49-F238E27FC236}">
                      <a16:creationId xmlns:a16="http://schemas.microsoft.com/office/drawing/2014/main" id="{9997A9D4-5060-4247-A5AD-22577F655D79}"/>
                    </a:ext>
                  </a:extLst>
                </p:cNvPr>
                <p:cNvGrpSpPr/>
                <p:nvPr/>
              </p:nvGrpSpPr>
              <p:grpSpPr>
                <a:xfrm>
                  <a:off x="5151912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67" name="グループ化 166">
                    <a:extLst>
                      <a:ext uri="{FF2B5EF4-FFF2-40B4-BE49-F238E27FC236}">
                        <a16:creationId xmlns:a16="http://schemas.microsoft.com/office/drawing/2014/main" id="{BAFED858-F274-4556-B696-02CA0DAD62B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2" name="円/楕円 256">
                      <a:extLst>
                        <a:ext uri="{FF2B5EF4-FFF2-40B4-BE49-F238E27FC236}">
                          <a16:creationId xmlns:a16="http://schemas.microsoft.com/office/drawing/2014/main" id="{2EDDD2CE-A20E-48D9-BD3B-D2A3A27EF3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3" name="円/楕円 257">
                      <a:extLst>
                        <a:ext uri="{FF2B5EF4-FFF2-40B4-BE49-F238E27FC236}">
                          <a16:creationId xmlns:a16="http://schemas.microsoft.com/office/drawing/2014/main" id="{10B336E5-5A79-4F16-A60A-A5508F5E31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8" name="グループ化 167">
                    <a:extLst>
                      <a:ext uri="{FF2B5EF4-FFF2-40B4-BE49-F238E27FC236}">
                        <a16:creationId xmlns:a16="http://schemas.microsoft.com/office/drawing/2014/main" id="{B7F3FC30-F659-422E-8C68-E74C89B9F91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0" name="円/楕円 254">
                      <a:extLst>
                        <a:ext uri="{FF2B5EF4-FFF2-40B4-BE49-F238E27FC236}">
                          <a16:creationId xmlns:a16="http://schemas.microsoft.com/office/drawing/2014/main" id="{C35ACC7A-96CC-4818-AEE0-2728D720AC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1" name="円/楕円 255">
                      <a:extLst>
                        <a:ext uri="{FF2B5EF4-FFF2-40B4-BE49-F238E27FC236}">
                          <a16:creationId xmlns:a16="http://schemas.microsoft.com/office/drawing/2014/main" id="{4A56AC60-68DB-47F3-A7BC-1CC9ECB120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9" name="円/楕円 253">
                    <a:extLst>
                      <a:ext uri="{FF2B5EF4-FFF2-40B4-BE49-F238E27FC236}">
                        <a16:creationId xmlns:a16="http://schemas.microsoft.com/office/drawing/2014/main" id="{F5AB33CE-693D-46AE-8175-F5D038DB78D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9" name="円/楕円 127">
                  <a:extLst>
                    <a:ext uri="{FF2B5EF4-FFF2-40B4-BE49-F238E27FC236}">
                      <a16:creationId xmlns:a16="http://schemas.microsoft.com/office/drawing/2014/main" id="{0021EC6C-6C63-48CC-B031-48AF5C2B28B1}"/>
                    </a:ext>
                  </a:extLst>
                </p:cNvPr>
                <p:cNvSpPr/>
                <p:nvPr/>
              </p:nvSpPr>
              <p:spPr>
                <a:xfrm>
                  <a:off x="5333569" y="42501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" name="円/楕円 27">
                  <a:extLst>
                    <a:ext uri="{FF2B5EF4-FFF2-40B4-BE49-F238E27FC236}">
                      <a16:creationId xmlns:a16="http://schemas.microsoft.com/office/drawing/2014/main" id="{3CAC334A-97C9-4C83-895E-6A71E4151D18}"/>
                    </a:ext>
                  </a:extLst>
                </p:cNvPr>
                <p:cNvSpPr/>
                <p:nvPr/>
              </p:nvSpPr>
              <p:spPr>
                <a:xfrm>
                  <a:off x="5489078" y="462140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" name="円/楕円 27">
                  <a:extLst>
                    <a:ext uri="{FF2B5EF4-FFF2-40B4-BE49-F238E27FC236}">
                      <a16:creationId xmlns:a16="http://schemas.microsoft.com/office/drawing/2014/main" id="{AE7CD586-D02D-4F18-A279-C457B7A235A5}"/>
                    </a:ext>
                  </a:extLst>
                </p:cNvPr>
                <p:cNvSpPr/>
                <p:nvPr/>
              </p:nvSpPr>
              <p:spPr>
                <a:xfrm rot="10800000">
                  <a:off x="5295245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" name="円/楕円 27">
                  <a:extLst>
                    <a:ext uri="{FF2B5EF4-FFF2-40B4-BE49-F238E27FC236}">
                      <a16:creationId xmlns:a16="http://schemas.microsoft.com/office/drawing/2014/main" id="{D981C6B5-DF44-4334-B7BD-CD9E71C2022D}"/>
                    </a:ext>
                  </a:extLst>
                </p:cNvPr>
                <p:cNvSpPr/>
                <p:nvPr/>
              </p:nvSpPr>
              <p:spPr>
                <a:xfrm rot="10800000">
                  <a:off x="5687087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" name="円/楕円 127">
                  <a:extLst>
                    <a:ext uri="{FF2B5EF4-FFF2-40B4-BE49-F238E27FC236}">
                      <a16:creationId xmlns:a16="http://schemas.microsoft.com/office/drawing/2014/main" id="{2CAB2E28-E1BD-4EB7-9D05-1F97DDC6FE8F}"/>
                    </a:ext>
                  </a:extLst>
                </p:cNvPr>
                <p:cNvSpPr/>
                <p:nvPr/>
              </p:nvSpPr>
              <p:spPr>
                <a:xfrm>
                  <a:off x="5725309" y="42501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" name="円/楕円 247">
                  <a:extLst>
                    <a:ext uri="{FF2B5EF4-FFF2-40B4-BE49-F238E27FC236}">
                      <a16:creationId xmlns:a16="http://schemas.microsoft.com/office/drawing/2014/main" id="{7C3FA14A-8751-4EBE-8130-B53ABF9A7A0A}"/>
                    </a:ext>
                  </a:extLst>
                </p:cNvPr>
                <p:cNvSpPr/>
                <p:nvPr/>
              </p:nvSpPr>
              <p:spPr>
                <a:xfrm>
                  <a:off x="5509070" y="4464806"/>
                  <a:ext cx="118869" cy="69275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" name="月 164">
                  <a:extLst>
                    <a:ext uri="{FF2B5EF4-FFF2-40B4-BE49-F238E27FC236}">
                      <a16:creationId xmlns:a16="http://schemas.microsoft.com/office/drawing/2014/main" id="{7B95197F-35D5-4795-8FE5-808B1B317FE9}"/>
                    </a:ext>
                  </a:extLst>
                </p:cNvPr>
                <p:cNvSpPr/>
                <p:nvPr/>
              </p:nvSpPr>
              <p:spPr>
                <a:xfrm rot="1800000">
                  <a:off x="5419033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" name="月 165">
                  <a:extLst>
                    <a:ext uri="{FF2B5EF4-FFF2-40B4-BE49-F238E27FC236}">
                      <a16:creationId xmlns:a16="http://schemas.microsoft.com/office/drawing/2014/main" id="{143CFD11-7FEB-4334-853E-628366DC93FB}"/>
                    </a:ext>
                  </a:extLst>
                </p:cNvPr>
                <p:cNvSpPr/>
                <p:nvPr/>
              </p:nvSpPr>
              <p:spPr>
                <a:xfrm rot="19800000" flipH="1">
                  <a:off x="5664228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93854838-1961-408B-AD40-97BB2B226127}"/>
                  </a:ext>
                </a:extLst>
              </p:cNvPr>
              <p:cNvSpPr/>
              <p:nvPr/>
            </p:nvSpPr>
            <p:spPr>
              <a:xfrm>
                <a:off x="4418381" y="4674583"/>
                <a:ext cx="108376" cy="164125"/>
              </a:xfrm>
              <a:custGeom>
                <a:avLst/>
                <a:gdLst>
                  <a:gd name="connsiteX0" fmla="*/ 14178 w 108376"/>
                  <a:gd name="connsiteY0" fmla="*/ 0 h 164125"/>
                  <a:gd name="connsiteX1" fmla="*/ 54189 w 108376"/>
                  <a:gd name="connsiteY1" fmla="*/ 3841 h 164125"/>
                  <a:gd name="connsiteX2" fmla="*/ 94198 w 108376"/>
                  <a:gd name="connsiteY2" fmla="*/ 0 h 164125"/>
                  <a:gd name="connsiteX3" fmla="*/ 104118 w 108376"/>
                  <a:gd name="connsiteY3" fmla="*/ 26832 h 164125"/>
                  <a:gd name="connsiteX4" fmla="*/ 108376 w 108376"/>
                  <a:gd name="connsiteY4" fmla="*/ 65299 h 164125"/>
                  <a:gd name="connsiteX5" fmla="*/ 54188 w 108376"/>
                  <a:gd name="connsiteY5" fmla="*/ 164125 h 164125"/>
                  <a:gd name="connsiteX6" fmla="*/ 0 w 108376"/>
                  <a:gd name="connsiteY6" fmla="*/ 65299 h 164125"/>
                  <a:gd name="connsiteX7" fmla="*/ 4259 w 108376"/>
                  <a:gd name="connsiteY7" fmla="*/ 26832 h 164125"/>
                  <a:gd name="connsiteX0" fmla="*/ 54189 w 145629"/>
                  <a:gd name="connsiteY0" fmla="*/ 3841 h 164125"/>
                  <a:gd name="connsiteX1" fmla="*/ 94198 w 145629"/>
                  <a:gd name="connsiteY1" fmla="*/ 0 h 164125"/>
                  <a:gd name="connsiteX2" fmla="*/ 104118 w 145629"/>
                  <a:gd name="connsiteY2" fmla="*/ 26832 h 164125"/>
                  <a:gd name="connsiteX3" fmla="*/ 108376 w 145629"/>
                  <a:gd name="connsiteY3" fmla="*/ 65299 h 164125"/>
                  <a:gd name="connsiteX4" fmla="*/ 54188 w 145629"/>
                  <a:gd name="connsiteY4" fmla="*/ 164125 h 164125"/>
                  <a:gd name="connsiteX5" fmla="*/ 0 w 145629"/>
                  <a:gd name="connsiteY5" fmla="*/ 65299 h 164125"/>
                  <a:gd name="connsiteX6" fmla="*/ 4259 w 145629"/>
                  <a:gd name="connsiteY6" fmla="*/ 26832 h 164125"/>
                  <a:gd name="connsiteX7" fmla="*/ 14178 w 145629"/>
                  <a:gd name="connsiteY7" fmla="*/ 0 h 164125"/>
                  <a:gd name="connsiteX8" fmla="*/ 145629 w 145629"/>
                  <a:gd name="connsiteY8" fmla="*/ 95281 h 164125"/>
                  <a:gd name="connsiteX0" fmla="*/ 54189 w 108376"/>
                  <a:gd name="connsiteY0" fmla="*/ 3841 h 164125"/>
                  <a:gd name="connsiteX1" fmla="*/ 94198 w 108376"/>
                  <a:gd name="connsiteY1" fmla="*/ 0 h 164125"/>
                  <a:gd name="connsiteX2" fmla="*/ 104118 w 108376"/>
                  <a:gd name="connsiteY2" fmla="*/ 26832 h 164125"/>
                  <a:gd name="connsiteX3" fmla="*/ 108376 w 108376"/>
                  <a:gd name="connsiteY3" fmla="*/ 65299 h 164125"/>
                  <a:gd name="connsiteX4" fmla="*/ 54188 w 108376"/>
                  <a:gd name="connsiteY4" fmla="*/ 164125 h 164125"/>
                  <a:gd name="connsiteX5" fmla="*/ 0 w 108376"/>
                  <a:gd name="connsiteY5" fmla="*/ 65299 h 164125"/>
                  <a:gd name="connsiteX6" fmla="*/ 4259 w 108376"/>
                  <a:gd name="connsiteY6" fmla="*/ 26832 h 164125"/>
                  <a:gd name="connsiteX7" fmla="*/ 14178 w 108376"/>
                  <a:gd name="connsiteY7" fmla="*/ 0 h 164125"/>
                  <a:gd name="connsiteX0" fmla="*/ 94198 w 108376"/>
                  <a:gd name="connsiteY0" fmla="*/ 0 h 164125"/>
                  <a:gd name="connsiteX1" fmla="*/ 104118 w 108376"/>
                  <a:gd name="connsiteY1" fmla="*/ 26832 h 164125"/>
                  <a:gd name="connsiteX2" fmla="*/ 108376 w 108376"/>
                  <a:gd name="connsiteY2" fmla="*/ 65299 h 164125"/>
                  <a:gd name="connsiteX3" fmla="*/ 54188 w 108376"/>
                  <a:gd name="connsiteY3" fmla="*/ 164125 h 164125"/>
                  <a:gd name="connsiteX4" fmla="*/ 0 w 108376"/>
                  <a:gd name="connsiteY4" fmla="*/ 65299 h 164125"/>
                  <a:gd name="connsiteX5" fmla="*/ 4259 w 108376"/>
                  <a:gd name="connsiteY5" fmla="*/ 26832 h 164125"/>
                  <a:gd name="connsiteX6" fmla="*/ 14178 w 108376"/>
                  <a:gd name="connsiteY6" fmla="*/ 0 h 164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376" h="164125">
                    <a:moveTo>
                      <a:pt x="94198" y="0"/>
                    </a:moveTo>
                    <a:lnTo>
                      <a:pt x="104118" y="26832"/>
                    </a:lnTo>
                    <a:cubicBezTo>
                      <a:pt x="106860" y="38655"/>
                      <a:pt x="108376" y="51654"/>
                      <a:pt x="108376" y="65299"/>
                    </a:cubicBezTo>
                    <a:cubicBezTo>
                      <a:pt x="108376" y="119879"/>
                      <a:pt x="84115" y="164125"/>
                      <a:pt x="54188" y="164125"/>
                    </a:cubicBezTo>
                    <a:cubicBezTo>
                      <a:pt x="24261" y="164125"/>
                      <a:pt x="0" y="119879"/>
                      <a:pt x="0" y="65299"/>
                    </a:cubicBezTo>
                    <a:cubicBezTo>
                      <a:pt x="0" y="51654"/>
                      <a:pt x="1517" y="38655"/>
                      <a:pt x="4259" y="26832"/>
                    </a:cubicBezTo>
                    <a:lnTo>
                      <a:pt x="14178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11" name="フリーフォーム: 図形 410">
              <a:extLst>
                <a:ext uri="{FF2B5EF4-FFF2-40B4-BE49-F238E27FC236}">
                  <a16:creationId xmlns:a16="http://schemas.microsoft.com/office/drawing/2014/main" id="{F9297938-DE5C-4C91-9186-C6EBA3A672F3}"/>
                </a:ext>
              </a:extLst>
            </p:cNvPr>
            <p:cNvSpPr/>
            <p:nvPr/>
          </p:nvSpPr>
          <p:spPr>
            <a:xfrm>
              <a:off x="7435850" y="4771017"/>
              <a:ext cx="946150" cy="610358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1" name="フリーフォーム: 図形 470">
              <a:extLst>
                <a:ext uri="{FF2B5EF4-FFF2-40B4-BE49-F238E27FC236}">
                  <a16:creationId xmlns:a16="http://schemas.microsoft.com/office/drawing/2014/main" id="{3F0DBF21-E970-4DE6-A044-B0AEFEACDD5D}"/>
                </a:ext>
              </a:extLst>
            </p:cNvPr>
            <p:cNvSpPr/>
            <p:nvPr/>
          </p:nvSpPr>
          <p:spPr>
            <a:xfrm rot="3236198">
              <a:off x="8399524" y="5266074"/>
              <a:ext cx="296218" cy="347370"/>
            </a:xfrm>
            <a:custGeom>
              <a:avLst/>
              <a:gdLst>
                <a:gd name="connsiteX0" fmla="*/ 81954 w 233265"/>
                <a:gd name="connsiteY0" fmla="*/ 20 h 290593"/>
                <a:gd name="connsiteX1" fmla="*/ 96118 w 233265"/>
                <a:gd name="connsiteY1" fmla="*/ 6739 h 290593"/>
                <a:gd name="connsiteX2" fmla="*/ 161362 w 233265"/>
                <a:gd name="connsiteY2" fmla="*/ 81026 h 290593"/>
                <a:gd name="connsiteX3" fmla="*/ 185655 w 233265"/>
                <a:gd name="connsiteY3" fmla="*/ 81026 h 290593"/>
                <a:gd name="connsiteX4" fmla="*/ 218953 w 233265"/>
                <a:gd name="connsiteY4" fmla="*/ 114324 h 290593"/>
                <a:gd name="connsiteX5" fmla="*/ 218953 w 233265"/>
                <a:gd name="connsiteY5" fmla="*/ 151177 h 290593"/>
                <a:gd name="connsiteX6" fmla="*/ 229179 w 233265"/>
                <a:gd name="connsiteY6" fmla="*/ 169310 h 290593"/>
                <a:gd name="connsiteX7" fmla="*/ 200812 w 233265"/>
                <a:gd name="connsiteY7" fmla="*/ 266779 h 290593"/>
                <a:gd name="connsiteX8" fmla="*/ 72082 w 233265"/>
                <a:gd name="connsiteY8" fmla="*/ 261042 h 290593"/>
                <a:gd name="connsiteX9" fmla="*/ 5779 w 233265"/>
                <a:gd name="connsiteY9" fmla="*/ 185550 h 290593"/>
                <a:gd name="connsiteX10" fmla="*/ 8713 w 233265"/>
                <a:gd name="connsiteY10" fmla="*/ 151076 h 290593"/>
                <a:gd name="connsiteX11" fmla="*/ 26463 w 233265"/>
                <a:gd name="connsiteY11" fmla="*/ 144756 h 290593"/>
                <a:gd name="connsiteX12" fmla="*/ 21214 w 233265"/>
                <a:gd name="connsiteY12" fmla="*/ 128564 h 290593"/>
                <a:gd name="connsiteX13" fmla="*/ 30198 w 233265"/>
                <a:gd name="connsiteY13" fmla="*/ 110942 h 290593"/>
                <a:gd name="connsiteX14" fmla="*/ 57881 w 233265"/>
                <a:gd name="connsiteY14" fmla="*/ 99922 h 290593"/>
                <a:gd name="connsiteX15" fmla="*/ 60815 w 233265"/>
                <a:gd name="connsiteY15" fmla="*/ 65448 h 290593"/>
                <a:gd name="connsiteX16" fmla="*/ 78704 w 233265"/>
                <a:gd name="connsiteY16" fmla="*/ 59079 h 290593"/>
                <a:gd name="connsiteX17" fmla="*/ 64266 w 233265"/>
                <a:gd name="connsiteY17" fmla="*/ 34715 h 290593"/>
                <a:gd name="connsiteX18" fmla="*/ 66758 w 233265"/>
                <a:gd name="connsiteY18" fmla="*/ 5431 h 290593"/>
                <a:gd name="connsiteX19" fmla="*/ 81954 w 233265"/>
                <a:gd name="connsiteY19" fmla="*/ 20 h 290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3265" h="290593">
                  <a:moveTo>
                    <a:pt x="81954" y="20"/>
                  </a:moveTo>
                  <a:cubicBezTo>
                    <a:pt x="87268" y="257"/>
                    <a:pt x="92409" y="2515"/>
                    <a:pt x="96118" y="6739"/>
                  </a:cubicBezTo>
                  <a:lnTo>
                    <a:pt x="161362" y="81026"/>
                  </a:lnTo>
                  <a:lnTo>
                    <a:pt x="185655" y="81026"/>
                  </a:lnTo>
                  <a:cubicBezTo>
                    <a:pt x="204045" y="81026"/>
                    <a:pt x="218953" y="95934"/>
                    <a:pt x="218953" y="114324"/>
                  </a:cubicBezTo>
                  <a:lnTo>
                    <a:pt x="218953" y="151177"/>
                  </a:lnTo>
                  <a:lnTo>
                    <a:pt x="229179" y="169310"/>
                  </a:lnTo>
                  <a:cubicBezTo>
                    <a:pt x="239719" y="202691"/>
                    <a:pt x="229736" y="241376"/>
                    <a:pt x="200812" y="266779"/>
                  </a:cubicBezTo>
                  <a:cubicBezTo>
                    <a:pt x="162246" y="300650"/>
                    <a:pt x="104613" y="298082"/>
                    <a:pt x="72082" y="261042"/>
                  </a:cubicBezTo>
                  <a:lnTo>
                    <a:pt x="5779" y="185550"/>
                  </a:lnTo>
                  <a:cubicBezTo>
                    <a:pt x="-2955" y="175605"/>
                    <a:pt x="-1641" y="160170"/>
                    <a:pt x="8713" y="151076"/>
                  </a:cubicBezTo>
                  <a:lnTo>
                    <a:pt x="26463" y="144756"/>
                  </a:lnTo>
                  <a:lnTo>
                    <a:pt x="21214" y="128564"/>
                  </a:lnTo>
                  <a:cubicBezTo>
                    <a:pt x="21767" y="122066"/>
                    <a:pt x="24087" y="115716"/>
                    <a:pt x="30198" y="110942"/>
                  </a:cubicBezTo>
                  <a:cubicBezTo>
                    <a:pt x="36310" y="106169"/>
                    <a:pt x="52778" y="107504"/>
                    <a:pt x="57881" y="99922"/>
                  </a:cubicBezTo>
                  <a:cubicBezTo>
                    <a:pt x="49146" y="89977"/>
                    <a:pt x="50460" y="74542"/>
                    <a:pt x="60815" y="65448"/>
                  </a:cubicBezTo>
                  <a:cubicBezTo>
                    <a:pt x="65992" y="60901"/>
                    <a:pt x="72449" y="58799"/>
                    <a:pt x="78704" y="59079"/>
                  </a:cubicBezTo>
                  <a:lnTo>
                    <a:pt x="64266" y="34715"/>
                  </a:lnTo>
                  <a:cubicBezTo>
                    <a:pt x="56846" y="26267"/>
                    <a:pt x="57962" y="13156"/>
                    <a:pt x="66758" y="5431"/>
                  </a:cubicBezTo>
                  <a:cubicBezTo>
                    <a:pt x="71156" y="1568"/>
                    <a:pt x="76641" y="-217"/>
                    <a:pt x="81954" y="2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72" name="四角形: 上の 2 つの角を丸める 471">
              <a:extLst>
                <a:ext uri="{FF2B5EF4-FFF2-40B4-BE49-F238E27FC236}">
                  <a16:creationId xmlns:a16="http://schemas.microsoft.com/office/drawing/2014/main" id="{53C51D70-8ECF-48BC-BA25-FF2DA077C323}"/>
                </a:ext>
              </a:extLst>
            </p:cNvPr>
            <p:cNvSpPr/>
            <p:nvPr/>
          </p:nvSpPr>
          <p:spPr>
            <a:xfrm rot="11419835">
              <a:off x="8293960" y="5580591"/>
              <a:ext cx="263861" cy="849173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73" name="グループ化 472">
              <a:extLst>
                <a:ext uri="{FF2B5EF4-FFF2-40B4-BE49-F238E27FC236}">
                  <a16:creationId xmlns:a16="http://schemas.microsoft.com/office/drawing/2014/main" id="{E60A6C5B-40B9-48E2-8B85-EAF60E45043B}"/>
                </a:ext>
              </a:extLst>
            </p:cNvPr>
            <p:cNvGrpSpPr/>
            <p:nvPr/>
          </p:nvGrpSpPr>
          <p:grpSpPr>
            <a:xfrm rot="19990707">
              <a:off x="7135042" y="5203382"/>
              <a:ext cx="856507" cy="365461"/>
              <a:chOff x="2531630" y="3330985"/>
              <a:chExt cx="1184642" cy="505473"/>
            </a:xfrm>
          </p:grpSpPr>
          <p:grpSp>
            <p:nvGrpSpPr>
              <p:cNvPr id="474" name="グループ化 473">
                <a:extLst>
                  <a:ext uri="{FF2B5EF4-FFF2-40B4-BE49-F238E27FC236}">
                    <a16:creationId xmlns:a16="http://schemas.microsoft.com/office/drawing/2014/main" id="{43DA4C9F-FD0C-42A0-9EB6-EAEF707806B0}"/>
                  </a:ext>
                </a:extLst>
              </p:cNvPr>
              <p:cNvGrpSpPr/>
              <p:nvPr/>
            </p:nvGrpSpPr>
            <p:grpSpPr>
              <a:xfrm rot="20820063">
                <a:off x="2606252" y="3330985"/>
                <a:ext cx="1110020" cy="141603"/>
                <a:chOff x="2948034" y="3768700"/>
                <a:chExt cx="1134898" cy="232955"/>
              </a:xfrm>
            </p:grpSpPr>
            <p:sp>
              <p:nvSpPr>
                <p:cNvPr id="478" name="フリーフォーム: 図形 477">
                  <a:extLst>
                    <a:ext uri="{FF2B5EF4-FFF2-40B4-BE49-F238E27FC236}">
                      <a16:creationId xmlns:a16="http://schemas.microsoft.com/office/drawing/2014/main" id="{7F0D5D19-C936-4060-A3B7-C97C433A3B80}"/>
                    </a:ext>
                  </a:extLst>
                </p:cNvPr>
                <p:cNvSpPr/>
                <p:nvPr/>
              </p:nvSpPr>
              <p:spPr>
                <a:xfrm rot="21399205">
                  <a:off x="2948034" y="3768700"/>
                  <a:ext cx="1131980" cy="66585"/>
                </a:xfrm>
                <a:custGeom>
                  <a:avLst/>
                  <a:gdLst>
                    <a:gd name="connsiteX0" fmla="*/ 24682 w 1131980"/>
                    <a:gd name="connsiteY0" fmla="*/ 0 h 66584"/>
                    <a:gd name="connsiteX1" fmla="*/ 1131980 w 1131980"/>
                    <a:gd name="connsiteY1" fmla="*/ 37898 h 66584"/>
                    <a:gd name="connsiteX2" fmla="*/ 1131980 w 1131980"/>
                    <a:gd name="connsiteY2" fmla="*/ 66584 h 66584"/>
                    <a:gd name="connsiteX3" fmla="*/ 0 w 1131980"/>
                    <a:gd name="connsiteY3" fmla="*/ 66584 h 66584"/>
                    <a:gd name="connsiteX4" fmla="*/ 0 w 1131980"/>
                    <a:gd name="connsiteY4" fmla="*/ 23408 h 66584"/>
                    <a:gd name="connsiteX5" fmla="*/ 24682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24682" y="0"/>
                      </a:moveTo>
                      <a:lnTo>
                        <a:pt x="1131980" y="37898"/>
                      </a:lnTo>
                      <a:lnTo>
                        <a:pt x="1131980" y="66584"/>
                      </a:lnTo>
                      <a:lnTo>
                        <a:pt x="0" y="66584"/>
                      </a:lnTo>
                      <a:lnTo>
                        <a:pt x="0" y="23408"/>
                      </a:lnTo>
                      <a:cubicBezTo>
                        <a:pt x="0" y="10480"/>
                        <a:pt x="11050" y="0"/>
                        <a:pt x="2468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9" name="フリーフォーム: 図形 478">
                  <a:extLst>
                    <a:ext uri="{FF2B5EF4-FFF2-40B4-BE49-F238E27FC236}">
                      <a16:creationId xmlns:a16="http://schemas.microsoft.com/office/drawing/2014/main" id="{464E1C41-B93C-4DA9-9C07-7FAD763BAF6C}"/>
                    </a:ext>
                  </a:extLst>
                </p:cNvPr>
                <p:cNvSpPr/>
                <p:nvPr/>
              </p:nvSpPr>
              <p:spPr>
                <a:xfrm>
                  <a:off x="2950952" y="3935070"/>
                  <a:ext cx="1131980" cy="66585"/>
                </a:xfrm>
                <a:custGeom>
                  <a:avLst/>
                  <a:gdLst>
                    <a:gd name="connsiteX0" fmla="*/ 0 w 1131980"/>
                    <a:gd name="connsiteY0" fmla="*/ 0 h 66584"/>
                    <a:gd name="connsiteX1" fmla="*/ 1131980 w 1131980"/>
                    <a:gd name="connsiteY1" fmla="*/ 0 h 66584"/>
                    <a:gd name="connsiteX2" fmla="*/ 1131980 w 1131980"/>
                    <a:gd name="connsiteY2" fmla="*/ 28685 h 66584"/>
                    <a:gd name="connsiteX3" fmla="*/ 24682 w 1131980"/>
                    <a:gd name="connsiteY3" fmla="*/ 66584 h 66584"/>
                    <a:gd name="connsiteX4" fmla="*/ 0 w 1131980"/>
                    <a:gd name="connsiteY4" fmla="*/ 43175 h 66584"/>
                    <a:gd name="connsiteX5" fmla="*/ 0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0" y="0"/>
                      </a:moveTo>
                      <a:lnTo>
                        <a:pt x="1131980" y="0"/>
                      </a:lnTo>
                      <a:lnTo>
                        <a:pt x="1131980" y="28685"/>
                      </a:lnTo>
                      <a:lnTo>
                        <a:pt x="24682" y="66584"/>
                      </a:lnTo>
                      <a:cubicBezTo>
                        <a:pt x="11050" y="66584"/>
                        <a:pt x="0" y="56103"/>
                        <a:pt x="0" y="431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75" name="フリーフォーム: 図形 474">
                <a:extLst>
                  <a:ext uri="{FF2B5EF4-FFF2-40B4-BE49-F238E27FC236}">
                    <a16:creationId xmlns:a16="http://schemas.microsoft.com/office/drawing/2014/main" id="{72344924-F605-403C-AABD-C3DD34E76493}"/>
                  </a:ext>
                </a:extLst>
              </p:cNvPr>
              <p:cNvSpPr/>
              <p:nvPr/>
            </p:nvSpPr>
            <p:spPr>
              <a:xfrm rot="4455276">
                <a:off x="2843891" y="3563516"/>
                <a:ext cx="214631" cy="191891"/>
              </a:xfrm>
              <a:custGeom>
                <a:avLst/>
                <a:gdLst>
                  <a:gd name="connsiteX0" fmla="*/ 0 w 214631"/>
                  <a:gd name="connsiteY0" fmla="*/ 18860 h 191891"/>
                  <a:gd name="connsiteX1" fmla="*/ 18860 w 214631"/>
                  <a:gd name="connsiteY1" fmla="*/ 0 h 191891"/>
                  <a:gd name="connsiteX2" fmla="*/ 54923 w 214631"/>
                  <a:gd name="connsiteY2" fmla="*/ 0 h 191891"/>
                  <a:gd name="connsiteX3" fmla="*/ 59951 w 214631"/>
                  <a:gd name="connsiteY3" fmla="*/ 2083 h 191891"/>
                  <a:gd name="connsiteX4" fmla="*/ 62849 w 214631"/>
                  <a:gd name="connsiteY4" fmla="*/ 1316 h 191891"/>
                  <a:gd name="connsiteX5" fmla="*/ 178581 w 214631"/>
                  <a:gd name="connsiteY5" fmla="*/ 16926 h 191891"/>
                  <a:gd name="connsiteX6" fmla="*/ 214253 w 214631"/>
                  <a:gd name="connsiteY6" fmla="*/ 63722 h 191891"/>
                  <a:gd name="connsiteX7" fmla="*/ 214252 w 214631"/>
                  <a:gd name="connsiteY7" fmla="*/ 63720 h 191891"/>
                  <a:gd name="connsiteX8" fmla="*/ 167457 w 214631"/>
                  <a:gd name="connsiteY8" fmla="*/ 99392 h 191891"/>
                  <a:gd name="connsiteX9" fmla="*/ 73783 w 214631"/>
                  <a:gd name="connsiteY9" fmla="*/ 86757 h 191891"/>
                  <a:gd name="connsiteX10" fmla="*/ 73783 w 214631"/>
                  <a:gd name="connsiteY10" fmla="*/ 154999 h 191891"/>
                  <a:gd name="connsiteX11" fmla="*/ 36891 w 214631"/>
                  <a:gd name="connsiteY11" fmla="*/ 191891 h 191891"/>
                  <a:gd name="connsiteX12" fmla="*/ 36892 w 214631"/>
                  <a:gd name="connsiteY12" fmla="*/ 191890 h 191891"/>
                  <a:gd name="connsiteX13" fmla="*/ 0 w 214631"/>
                  <a:gd name="connsiteY13" fmla="*/ 154998 h 19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4631" h="191891">
                    <a:moveTo>
                      <a:pt x="0" y="18860"/>
                    </a:moveTo>
                    <a:cubicBezTo>
                      <a:pt x="0" y="8444"/>
                      <a:pt x="8444" y="0"/>
                      <a:pt x="18860" y="0"/>
                    </a:cubicBezTo>
                    <a:lnTo>
                      <a:pt x="54923" y="0"/>
                    </a:lnTo>
                    <a:lnTo>
                      <a:pt x="59951" y="2083"/>
                    </a:lnTo>
                    <a:lnTo>
                      <a:pt x="62849" y="1316"/>
                    </a:lnTo>
                    <a:lnTo>
                      <a:pt x="178581" y="16926"/>
                    </a:lnTo>
                    <a:cubicBezTo>
                      <a:pt x="201354" y="19998"/>
                      <a:pt x="217325" y="40949"/>
                      <a:pt x="214253" y="63722"/>
                    </a:cubicBezTo>
                    <a:lnTo>
                      <a:pt x="214252" y="63720"/>
                    </a:lnTo>
                    <a:cubicBezTo>
                      <a:pt x="211181" y="86493"/>
                      <a:pt x="190230" y="102464"/>
                      <a:pt x="167457" y="99392"/>
                    </a:cubicBezTo>
                    <a:lnTo>
                      <a:pt x="73783" y="86757"/>
                    </a:lnTo>
                    <a:lnTo>
                      <a:pt x="73783" y="154999"/>
                    </a:lnTo>
                    <a:cubicBezTo>
                      <a:pt x="73783" y="175374"/>
                      <a:pt x="57266" y="191891"/>
                      <a:pt x="36891" y="191891"/>
                    </a:cubicBezTo>
                    <a:lnTo>
                      <a:pt x="36892" y="191890"/>
                    </a:lnTo>
                    <a:cubicBezTo>
                      <a:pt x="16517" y="191890"/>
                      <a:pt x="0" y="175373"/>
                      <a:pt x="0" y="15499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6" name="フリーフォーム: 図形 475">
                <a:extLst>
                  <a:ext uri="{FF2B5EF4-FFF2-40B4-BE49-F238E27FC236}">
                    <a16:creationId xmlns:a16="http://schemas.microsoft.com/office/drawing/2014/main" id="{54585AA8-E0E5-4598-B229-7C2568070739}"/>
                  </a:ext>
                </a:extLst>
              </p:cNvPr>
              <p:cNvSpPr/>
              <p:nvPr/>
            </p:nvSpPr>
            <p:spPr>
              <a:xfrm rot="14001917">
                <a:off x="2920909" y="3239878"/>
                <a:ext cx="108452" cy="342089"/>
              </a:xfrm>
              <a:custGeom>
                <a:avLst/>
                <a:gdLst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108262 w 108452"/>
                  <a:gd name="connsiteY11" fmla="*/ 187298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77784 w 108452"/>
                  <a:gd name="connsiteY11" fmla="*/ 311996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77784 w 108452"/>
                  <a:gd name="connsiteY10" fmla="*/ 311996 h 342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452" h="342089">
                    <a:moveTo>
                      <a:pt x="77784" y="311996"/>
                    </a:moveTo>
                    <a:cubicBezTo>
                      <a:pt x="72611" y="333161"/>
                      <a:pt x="51260" y="346126"/>
                      <a:pt x="30094" y="340952"/>
                    </a:cubicBezTo>
                    <a:cubicBezTo>
                      <a:pt x="8928" y="335779"/>
                      <a:pt x="-4037" y="314428"/>
                      <a:pt x="1137" y="293262"/>
                    </a:cubicBezTo>
                    <a:lnTo>
                      <a:pt x="30962" y="171233"/>
                    </a:lnTo>
                    <a:lnTo>
                      <a:pt x="29548" y="167820"/>
                    </a:lnTo>
                    <a:lnTo>
                      <a:pt x="29548" y="20169"/>
                    </a:lnTo>
                    <a:cubicBezTo>
                      <a:pt x="29548" y="9030"/>
                      <a:pt x="38578" y="0"/>
                      <a:pt x="49717" y="0"/>
                    </a:cubicBezTo>
                    <a:lnTo>
                      <a:pt x="88283" y="0"/>
                    </a:lnTo>
                    <a:cubicBezTo>
                      <a:pt x="99422" y="0"/>
                      <a:pt x="108452" y="9030"/>
                      <a:pt x="108452" y="20169"/>
                    </a:cubicBezTo>
                    <a:lnTo>
                      <a:pt x="108452" y="167820"/>
                    </a:lnTo>
                    <a:lnTo>
                      <a:pt x="77784" y="31199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7" name="フリーフォーム: 図形 476">
                <a:extLst>
                  <a:ext uri="{FF2B5EF4-FFF2-40B4-BE49-F238E27FC236}">
                    <a16:creationId xmlns:a16="http://schemas.microsoft.com/office/drawing/2014/main" id="{8617D315-8313-40F3-97FC-C3F6B7A91EE8}"/>
                  </a:ext>
                </a:extLst>
              </p:cNvPr>
              <p:cNvSpPr/>
              <p:nvPr/>
            </p:nvSpPr>
            <p:spPr>
              <a:xfrm rot="4860323">
                <a:off x="2649648" y="3277063"/>
                <a:ext cx="441377" cy="677413"/>
              </a:xfrm>
              <a:custGeom>
                <a:avLst/>
                <a:gdLst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232041 h 677413"/>
                  <a:gd name="connsiteX6" fmla="*/ 143936 w 455637"/>
                  <a:gd name="connsiteY6" fmla="*/ 192525 h 677413"/>
                  <a:gd name="connsiteX7" fmla="*/ 162797 w 455637"/>
                  <a:gd name="connsiteY7" fmla="*/ 173665 h 677413"/>
                  <a:gd name="connsiteX8" fmla="*/ 198859 w 455637"/>
                  <a:gd name="connsiteY8" fmla="*/ 173665 h 677413"/>
                  <a:gd name="connsiteX9" fmla="*/ 203887 w 455637"/>
                  <a:gd name="connsiteY9" fmla="*/ 175748 h 677413"/>
                  <a:gd name="connsiteX10" fmla="*/ 206785 w 455637"/>
                  <a:gd name="connsiteY10" fmla="*/ 174980 h 677413"/>
                  <a:gd name="connsiteX11" fmla="*/ 215949 w 455637"/>
                  <a:gd name="connsiteY11" fmla="*/ 176216 h 677413"/>
                  <a:gd name="connsiteX12" fmla="*/ 217562 w 455637"/>
                  <a:gd name="connsiteY12" fmla="*/ 174893 h 677413"/>
                  <a:gd name="connsiteX13" fmla="*/ 248326 w 455637"/>
                  <a:gd name="connsiteY13" fmla="*/ 164291 h 677413"/>
                  <a:gd name="connsiteX14" fmla="*/ 287874 w 455637"/>
                  <a:gd name="connsiteY14" fmla="*/ 183567 h 677413"/>
                  <a:gd name="connsiteX15" fmla="*/ 289330 w 455637"/>
                  <a:gd name="connsiteY15" fmla="*/ 185211 h 677413"/>
                  <a:gd name="connsiteX16" fmla="*/ 294389 w 455637"/>
                  <a:gd name="connsiteY16" fmla="*/ 186210 h 677413"/>
                  <a:gd name="connsiteX17" fmla="*/ 384105 w 455637"/>
                  <a:gd name="connsiteY17" fmla="*/ 245969 h 677413"/>
                  <a:gd name="connsiteX18" fmla="*/ 394004 w 455637"/>
                  <a:gd name="connsiteY18" fmla="*/ 295359 h 677413"/>
                  <a:gd name="connsiteX19" fmla="*/ 394004 w 455637"/>
                  <a:gd name="connsiteY19" fmla="*/ 295358 h 677413"/>
                  <a:gd name="connsiteX20" fmla="*/ 344614 w 455637"/>
                  <a:gd name="connsiteY20" fmla="*/ 305257 h 677413"/>
                  <a:gd name="connsiteX21" fmla="*/ 276327 w 455637"/>
                  <a:gd name="connsiteY21" fmla="*/ 259773 h 677413"/>
                  <a:gd name="connsiteX22" fmla="*/ 272054 w 455637"/>
                  <a:gd name="connsiteY22" fmla="*/ 268539 h 677413"/>
                  <a:gd name="connsiteX23" fmla="*/ 433101 w 455637"/>
                  <a:gd name="connsiteY23" fmla="*/ 490156 h 677413"/>
                  <a:gd name="connsiteX24" fmla="*/ 407027 w 455637"/>
                  <a:gd name="connsiteY24" fmla="*/ 654878 h 677413"/>
                  <a:gd name="connsiteX25" fmla="*/ 407027 w 455637"/>
                  <a:gd name="connsiteY25" fmla="*/ 654876 h 677413"/>
                  <a:gd name="connsiteX26" fmla="*/ 242306 w 455637"/>
                  <a:gd name="connsiteY26" fmla="*/ 628803 h 677413"/>
                  <a:gd name="connsiteX27" fmla="*/ 68845 w 455637"/>
                  <a:gd name="connsiteY27" fmla="*/ 387237 h 677413"/>
                  <a:gd name="connsiteX28" fmla="*/ 51427 w 455637"/>
                  <a:gd name="connsiteY28" fmla="*/ 299266 h 677413"/>
                  <a:gd name="connsiteX29" fmla="*/ 12224 w 455637"/>
                  <a:gd name="connsiteY29" fmla="*/ 194347 h 677413"/>
                  <a:gd name="connsiteX30" fmla="*/ 10177 w 455637"/>
                  <a:gd name="connsiteY30" fmla="*/ 183569 h 677413"/>
                  <a:gd name="connsiteX31" fmla="*/ 3603 w 455637"/>
                  <a:gd name="connsiteY31" fmla="*/ 168872 h 677413"/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192525 h 677413"/>
                  <a:gd name="connsiteX6" fmla="*/ 162797 w 455637"/>
                  <a:gd name="connsiteY6" fmla="*/ 173665 h 677413"/>
                  <a:gd name="connsiteX7" fmla="*/ 198859 w 455637"/>
                  <a:gd name="connsiteY7" fmla="*/ 173665 h 677413"/>
                  <a:gd name="connsiteX8" fmla="*/ 203887 w 455637"/>
                  <a:gd name="connsiteY8" fmla="*/ 175748 h 677413"/>
                  <a:gd name="connsiteX9" fmla="*/ 206785 w 455637"/>
                  <a:gd name="connsiteY9" fmla="*/ 174980 h 677413"/>
                  <a:gd name="connsiteX10" fmla="*/ 215949 w 455637"/>
                  <a:gd name="connsiteY10" fmla="*/ 176216 h 677413"/>
                  <a:gd name="connsiteX11" fmla="*/ 217562 w 455637"/>
                  <a:gd name="connsiteY11" fmla="*/ 174893 h 677413"/>
                  <a:gd name="connsiteX12" fmla="*/ 248326 w 455637"/>
                  <a:gd name="connsiteY12" fmla="*/ 164291 h 677413"/>
                  <a:gd name="connsiteX13" fmla="*/ 287874 w 455637"/>
                  <a:gd name="connsiteY13" fmla="*/ 183567 h 677413"/>
                  <a:gd name="connsiteX14" fmla="*/ 289330 w 455637"/>
                  <a:gd name="connsiteY14" fmla="*/ 185211 h 677413"/>
                  <a:gd name="connsiteX15" fmla="*/ 294389 w 455637"/>
                  <a:gd name="connsiteY15" fmla="*/ 186210 h 677413"/>
                  <a:gd name="connsiteX16" fmla="*/ 384105 w 455637"/>
                  <a:gd name="connsiteY16" fmla="*/ 245969 h 677413"/>
                  <a:gd name="connsiteX17" fmla="*/ 394004 w 455637"/>
                  <a:gd name="connsiteY17" fmla="*/ 295359 h 677413"/>
                  <a:gd name="connsiteX18" fmla="*/ 394004 w 455637"/>
                  <a:gd name="connsiteY18" fmla="*/ 295358 h 677413"/>
                  <a:gd name="connsiteX19" fmla="*/ 344614 w 455637"/>
                  <a:gd name="connsiteY19" fmla="*/ 305257 h 677413"/>
                  <a:gd name="connsiteX20" fmla="*/ 276327 w 455637"/>
                  <a:gd name="connsiteY20" fmla="*/ 259773 h 677413"/>
                  <a:gd name="connsiteX21" fmla="*/ 272054 w 455637"/>
                  <a:gd name="connsiteY21" fmla="*/ 268539 h 677413"/>
                  <a:gd name="connsiteX22" fmla="*/ 433101 w 455637"/>
                  <a:gd name="connsiteY22" fmla="*/ 490156 h 677413"/>
                  <a:gd name="connsiteX23" fmla="*/ 407027 w 455637"/>
                  <a:gd name="connsiteY23" fmla="*/ 654878 h 677413"/>
                  <a:gd name="connsiteX24" fmla="*/ 407027 w 455637"/>
                  <a:gd name="connsiteY24" fmla="*/ 654876 h 677413"/>
                  <a:gd name="connsiteX25" fmla="*/ 242306 w 455637"/>
                  <a:gd name="connsiteY25" fmla="*/ 628803 h 677413"/>
                  <a:gd name="connsiteX26" fmla="*/ 68845 w 455637"/>
                  <a:gd name="connsiteY26" fmla="*/ 387237 h 677413"/>
                  <a:gd name="connsiteX27" fmla="*/ 51427 w 455637"/>
                  <a:gd name="connsiteY27" fmla="*/ 299266 h 677413"/>
                  <a:gd name="connsiteX28" fmla="*/ 12224 w 455637"/>
                  <a:gd name="connsiteY28" fmla="*/ 194347 h 677413"/>
                  <a:gd name="connsiteX29" fmla="*/ 10177 w 455637"/>
                  <a:gd name="connsiteY29" fmla="*/ 183569 h 677413"/>
                  <a:gd name="connsiteX30" fmla="*/ 3603 w 455637"/>
                  <a:gd name="connsiteY30" fmla="*/ 168872 h 677413"/>
                  <a:gd name="connsiteX31" fmla="*/ 15 w 455637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41378" h="677413">
                    <a:moveTo>
                      <a:pt x="15" y="40554"/>
                    </a:moveTo>
                    <a:cubicBezTo>
                      <a:pt x="-594" y="18774"/>
                      <a:pt x="16568" y="624"/>
                      <a:pt x="38349" y="15"/>
                    </a:cubicBezTo>
                    <a:cubicBezTo>
                      <a:pt x="60130" y="-594"/>
                      <a:pt x="78279" y="16568"/>
                      <a:pt x="78889" y="38349"/>
                    </a:cubicBezTo>
                    <a:cubicBezTo>
                      <a:pt x="79996" y="77961"/>
                      <a:pt x="81104" y="117573"/>
                      <a:pt x="82211" y="157185"/>
                    </a:cubicBezTo>
                    <a:lnTo>
                      <a:pt x="135374" y="238263"/>
                    </a:lnTo>
                    <a:lnTo>
                      <a:pt x="143936" y="192525"/>
                    </a:lnTo>
                    <a:cubicBezTo>
                      <a:pt x="143936" y="182109"/>
                      <a:pt x="152381" y="173665"/>
                      <a:pt x="162797" y="173665"/>
                    </a:cubicBezTo>
                    <a:lnTo>
                      <a:pt x="198859" y="173665"/>
                    </a:lnTo>
                    <a:lnTo>
                      <a:pt x="203887" y="175748"/>
                    </a:lnTo>
                    <a:lnTo>
                      <a:pt x="206785" y="174980"/>
                    </a:lnTo>
                    <a:lnTo>
                      <a:pt x="215949" y="176216"/>
                    </a:lnTo>
                    <a:lnTo>
                      <a:pt x="217562" y="174893"/>
                    </a:lnTo>
                    <a:cubicBezTo>
                      <a:pt x="223130" y="163470"/>
                      <a:pt x="236903" y="158723"/>
                      <a:pt x="248326" y="164291"/>
                    </a:cubicBezTo>
                    <a:lnTo>
                      <a:pt x="287874" y="183567"/>
                    </a:lnTo>
                    <a:lnTo>
                      <a:pt x="289330" y="185211"/>
                    </a:lnTo>
                    <a:lnTo>
                      <a:pt x="294389" y="186210"/>
                    </a:lnTo>
                    <a:lnTo>
                      <a:pt x="384105" y="245969"/>
                    </a:lnTo>
                    <a:cubicBezTo>
                      <a:pt x="400479" y="256874"/>
                      <a:pt x="404910" y="278987"/>
                      <a:pt x="394004" y="295359"/>
                    </a:cubicBezTo>
                    <a:lnTo>
                      <a:pt x="394004" y="295358"/>
                    </a:lnTo>
                    <a:cubicBezTo>
                      <a:pt x="383099" y="311731"/>
                      <a:pt x="360986" y="316162"/>
                      <a:pt x="344614" y="305257"/>
                    </a:cubicBezTo>
                    <a:lnTo>
                      <a:pt x="276327" y="259773"/>
                    </a:lnTo>
                    <a:lnTo>
                      <a:pt x="272054" y="268539"/>
                    </a:lnTo>
                    <a:cubicBezTo>
                      <a:pt x="317064" y="322021"/>
                      <a:pt x="382857" y="352570"/>
                      <a:pt x="407083" y="428986"/>
                    </a:cubicBezTo>
                    <a:cubicBezTo>
                      <a:pt x="445369" y="481673"/>
                      <a:pt x="459715" y="616591"/>
                      <a:pt x="407027" y="654878"/>
                    </a:cubicBezTo>
                    <a:lnTo>
                      <a:pt x="407027" y="654876"/>
                    </a:lnTo>
                    <a:cubicBezTo>
                      <a:pt x="354341" y="693164"/>
                      <a:pt x="280592" y="681490"/>
                      <a:pt x="242306" y="628803"/>
                    </a:cubicBezTo>
                    <a:lnTo>
                      <a:pt x="68845" y="387237"/>
                    </a:lnTo>
                    <a:cubicBezTo>
                      <a:pt x="37032" y="332314"/>
                      <a:pt x="56512" y="325904"/>
                      <a:pt x="51427" y="299266"/>
                    </a:cubicBezTo>
                    <a:lnTo>
                      <a:pt x="12224" y="194347"/>
                    </a:lnTo>
                    <a:lnTo>
                      <a:pt x="10177" y="183569"/>
                    </a:lnTo>
                    <a:lnTo>
                      <a:pt x="3603" y="168872"/>
                    </a:lnTo>
                    <a:lnTo>
                      <a:pt x="15" y="4055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80" name="四角形: 上の 2 つの角を丸める 479">
              <a:extLst>
                <a:ext uri="{FF2B5EF4-FFF2-40B4-BE49-F238E27FC236}">
                  <a16:creationId xmlns:a16="http://schemas.microsoft.com/office/drawing/2014/main" id="{0E80F0F9-AF24-404C-B086-C6FF83E2514F}"/>
                </a:ext>
              </a:extLst>
            </p:cNvPr>
            <p:cNvSpPr/>
            <p:nvPr/>
          </p:nvSpPr>
          <p:spPr>
            <a:xfrm rot="10303087">
              <a:off x="7275546" y="5613724"/>
              <a:ext cx="260941" cy="804271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81" name="グループ化 480">
              <a:extLst>
                <a:ext uri="{FF2B5EF4-FFF2-40B4-BE49-F238E27FC236}">
                  <a16:creationId xmlns:a16="http://schemas.microsoft.com/office/drawing/2014/main" id="{D5B2AE07-C9F6-4304-B64D-1FB2E5A2BF02}"/>
                </a:ext>
              </a:extLst>
            </p:cNvPr>
            <p:cNvGrpSpPr/>
            <p:nvPr/>
          </p:nvGrpSpPr>
          <p:grpSpPr>
            <a:xfrm>
              <a:off x="8092321" y="5626705"/>
              <a:ext cx="658581" cy="441249"/>
              <a:chOff x="5145921" y="2712055"/>
              <a:chExt cx="658581" cy="441249"/>
            </a:xfrm>
          </p:grpSpPr>
          <p:sp>
            <p:nvSpPr>
              <p:cNvPr id="482" name="吹き出し: 円形 481">
                <a:extLst>
                  <a:ext uri="{FF2B5EF4-FFF2-40B4-BE49-F238E27FC236}">
                    <a16:creationId xmlns:a16="http://schemas.microsoft.com/office/drawing/2014/main" id="{7AA417CC-42A6-4C5D-AECF-A126371E377A}"/>
                  </a:ext>
                </a:extLst>
              </p:cNvPr>
              <p:cNvSpPr/>
              <p:nvPr/>
            </p:nvSpPr>
            <p:spPr bwMode="auto">
              <a:xfrm>
                <a:off x="5145921" y="2712055"/>
                <a:ext cx="658581" cy="441249"/>
              </a:xfrm>
              <a:prstGeom prst="wedgeEllipseCallout">
                <a:avLst>
                  <a:gd name="adj1" fmla="val -34332"/>
                  <a:gd name="adj2" fmla="val -77092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83" name="テキスト ボックス 482">
                <a:extLst>
                  <a:ext uri="{FF2B5EF4-FFF2-40B4-BE49-F238E27FC236}">
                    <a16:creationId xmlns:a16="http://schemas.microsoft.com/office/drawing/2014/main" id="{DFBBEB71-421D-41F8-9564-80A43A0458C5}"/>
                  </a:ext>
                </a:extLst>
              </p:cNvPr>
              <p:cNvSpPr txBox="1"/>
              <p:nvPr/>
            </p:nvSpPr>
            <p:spPr>
              <a:xfrm>
                <a:off x="5277027" y="2831867"/>
                <a:ext cx="411351" cy="1869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ADCB1CCA-324A-45AA-A0CE-666E5AD941B6}"/>
              </a:ext>
            </a:extLst>
          </p:cNvPr>
          <p:cNvGrpSpPr/>
          <p:nvPr/>
        </p:nvGrpSpPr>
        <p:grpSpPr>
          <a:xfrm>
            <a:off x="1329630" y="4081723"/>
            <a:ext cx="1550518" cy="2358577"/>
            <a:chOff x="1329630" y="4081723"/>
            <a:chExt cx="1550518" cy="2358577"/>
          </a:xfrm>
        </p:grpSpPr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8060DF1C-531E-4936-BB4A-921BDD630C53}"/>
                </a:ext>
              </a:extLst>
            </p:cNvPr>
            <p:cNvGrpSpPr/>
            <p:nvPr/>
          </p:nvGrpSpPr>
          <p:grpSpPr>
            <a:xfrm>
              <a:off x="1389378" y="4081723"/>
              <a:ext cx="1267032" cy="2358577"/>
              <a:chOff x="685503" y="3823242"/>
              <a:chExt cx="1267032" cy="2358577"/>
            </a:xfrm>
          </p:grpSpPr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DF1E7168-DDDD-4D55-80E7-421601F33D56}"/>
                  </a:ext>
                </a:extLst>
              </p:cNvPr>
              <p:cNvSpPr/>
              <p:nvPr/>
            </p:nvSpPr>
            <p:spPr>
              <a:xfrm>
                <a:off x="1068497" y="48953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8E223342-F678-4C46-A4EF-7849CD164AC7}"/>
                  </a:ext>
                </a:extLst>
              </p:cNvPr>
              <p:cNvSpPr/>
              <p:nvPr/>
            </p:nvSpPr>
            <p:spPr>
              <a:xfrm>
                <a:off x="838347" y="5165637"/>
                <a:ext cx="974009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58173A23-B300-4DE4-BBA3-F7A7A0B79985}"/>
                  </a:ext>
                </a:extLst>
              </p:cNvPr>
              <p:cNvGrpSpPr/>
              <p:nvPr/>
            </p:nvGrpSpPr>
            <p:grpSpPr>
              <a:xfrm>
                <a:off x="685503" y="3823242"/>
                <a:ext cx="1267032" cy="1218328"/>
                <a:chOff x="878044" y="3848329"/>
                <a:chExt cx="917606" cy="882334"/>
              </a:xfrm>
            </p:grpSpPr>
            <p:sp>
              <p:nvSpPr>
                <p:cNvPr id="246" name="円/楕円 473">
                  <a:extLst>
                    <a:ext uri="{FF2B5EF4-FFF2-40B4-BE49-F238E27FC236}">
                      <a16:creationId xmlns:a16="http://schemas.microsoft.com/office/drawing/2014/main" id="{77190E78-EA58-40C0-87AD-495E762D71E0}"/>
                    </a:ext>
                  </a:extLst>
                </p:cNvPr>
                <p:cNvSpPr/>
                <p:nvPr/>
              </p:nvSpPr>
              <p:spPr>
                <a:xfrm>
                  <a:off x="878044" y="3848329"/>
                  <a:ext cx="917606" cy="5607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606" h="560788">
                      <a:moveTo>
                        <a:pt x="350513" y="0"/>
                      </a:moveTo>
                      <a:cubicBezTo>
                        <a:pt x="389679" y="0"/>
                        <a:pt x="425328" y="15059"/>
                        <a:pt x="451289" y="40456"/>
                      </a:cubicBezTo>
                      <a:cubicBezTo>
                        <a:pt x="477250" y="15059"/>
                        <a:pt x="512899" y="0"/>
                        <a:pt x="552065" y="0"/>
                      </a:cubicBezTo>
                      <a:cubicBezTo>
                        <a:pt x="616429" y="0"/>
                        <a:pt x="671294" y="40669"/>
                        <a:pt x="691209" y="98139"/>
                      </a:cubicBezTo>
                      <a:cubicBezTo>
                        <a:pt x="692807" y="97182"/>
                        <a:pt x="694441" y="97155"/>
                        <a:pt x="696081" y="97155"/>
                      </a:cubicBezTo>
                      <a:cubicBezTo>
                        <a:pt x="778657" y="97155"/>
                        <a:pt x="845598" y="164096"/>
                        <a:pt x="845598" y="246672"/>
                      </a:cubicBezTo>
                      <a:lnTo>
                        <a:pt x="838516" y="281749"/>
                      </a:lnTo>
                      <a:cubicBezTo>
                        <a:pt x="886043" y="305239"/>
                        <a:pt x="917606" y="354569"/>
                        <a:pt x="917606" y="411271"/>
                      </a:cubicBezTo>
                      <a:cubicBezTo>
                        <a:pt x="917606" y="493847"/>
                        <a:pt x="850665" y="560788"/>
                        <a:pt x="768089" y="560788"/>
                      </a:cubicBezTo>
                      <a:cubicBezTo>
                        <a:pt x="685513" y="560788"/>
                        <a:pt x="618572" y="493847"/>
                        <a:pt x="618572" y="411271"/>
                      </a:cubicBezTo>
                      <a:lnTo>
                        <a:pt x="625570" y="376611"/>
                      </a:lnTo>
                      <a:cubicBezTo>
                        <a:pt x="593286" y="360813"/>
                        <a:pt x="568854" y="332439"/>
                        <a:pt x="556937" y="298051"/>
                      </a:cubicBezTo>
                      <a:cubicBezTo>
                        <a:pt x="555339" y="299008"/>
                        <a:pt x="553705" y="299034"/>
                        <a:pt x="552065" y="299034"/>
                      </a:cubicBezTo>
                      <a:cubicBezTo>
                        <a:pt x="512899" y="299034"/>
                        <a:pt x="477250" y="283975"/>
                        <a:pt x="451289" y="258578"/>
                      </a:cubicBezTo>
                      <a:cubicBezTo>
                        <a:pt x="429142" y="280244"/>
                        <a:pt x="399945" y="294386"/>
                        <a:pt x="367269" y="295793"/>
                      </a:cubicBezTo>
                      <a:cubicBezTo>
                        <a:pt x="355155" y="333233"/>
                        <a:pt x="328213" y="363759"/>
                        <a:pt x="292595" y="379380"/>
                      </a:cubicBezTo>
                      <a:cubicBezTo>
                        <a:pt x="297808" y="389212"/>
                        <a:pt x="299034" y="400099"/>
                        <a:pt x="299034" y="411271"/>
                      </a:cubicBezTo>
                      <a:cubicBezTo>
                        <a:pt x="299034" y="493847"/>
                        <a:pt x="232093" y="560788"/>
                        <a:pt x="149517" y="560788"/>
                      </a:cubicBezTo>
                      <a:cubicBezTo>
                        <a:pt x="66941" y="560788"/>
                        <a:pt x="0" y="493847"/>
                        <a:pt x="0" y="411271"/>
                      </a:cubicBezTo>
                      <a:cubicBezTo>
                        <a:pt x="0" y="352234"/>
                        <a:pt x="34217" y="301188"/>
                        <a:pt x="84497" y="278103"/>
                      </a:cubicBezTo>
                      <a:cubicBezTo>
                        <a:pt x="79341" y="268407"/>
                        <a:pt x="78152" y="257678"/>
                        <a:pt x="78152" y="246672"/>
                      </a:cubicBezTo>
                      <a:cubicBezTo>
                        <a:pt x="78152" y="169865"/>
                        <a:pt x="136066" y="106585"/>
                        <a:pt x="210883" y="100544"/>
                      </a:cubicBezTo>
                      <a:cubicBezTo>
                        <a:pt x="229813" y="41769"/>
                        <a:pt x="285285" y="0"/>
                        <a:pt x="35051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EC301905-86B1-4C15-83EA-45777216C1A9}"/>
                    </a:ext>
                  </a:extLst>
                </p:cNvPr>
                <p:cNvGrpSpPr/>
                <p:nvPr/>
              </p:nvGrpSpPr>
              <p:grpSpPr>
                <a:xfrm>
                  <a:off x="926524" y="3943263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62" name="グループ化 261">
                    <a:extLst>
                      <a:ext uri="{FF2B5EF4-FFF2-40B4-BE49-F238E27FC236}">
                        <a16:creationId xmlns:a16="http://schemas.microsoft.com/office/drawing/2014/main" id="{A3E22A89-6914-4CF1-BB20-3C858AC5957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7" name="円/楕円 125">
                      <a:extLst>
                        <a:ext uri="{FF2B5EF4-FFF2-40B4-BE49-F238E27FC236}">
                          <a16:creationId xmlns:a16="http://schemas.microsoft.com/office/drawing/2014/main" id="{2738F795-A783-4E3C-950C-DDEF7F5D53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8" name="円/楕円 126">
                      <a:extLst>
                        <a:ext uri="{FF2B5EF4-FFF2-40B4-BE49-F238E27FC236}">
                          <a16:creationId xmlns:a16="http://schemas.microsoft.com/office/drawing/2014/main" id="{09E6CADC-A728-4372-A1AB-643F61B862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63" name="グループ化 262">
                    <a:extLst>
                      <a:ext uri="{FF2B5EF4-FFF2-40B4-BE49-F238E27FC236}">
                        <a16:creationId xmlns:a16="http://schemas.microsoft.com/office/drawing/2014/main" id="{7480476B-306F-442F-BE15-83C6766356E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5" name="円/楕円 123">
                      <a:extLst>
                        <a:ext uri="{FF2B5EF4-FFF2-40B4-BE49-F238E27FC236}">
                          <a16:creationId xmlns:a16="http://schemas.microsoft.com/office/drawing/2014/main" id="{0B5234B6-F69F-4100-B8CB-D83B2DFD34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6" name="円/楕円 124">
                      <a:extLst>
                        <a:ext uri="{FF2B5EF4-FFF2-40B4-BE49-F238E27FC236}">
                          <a16:creationId xmlns:a16="http://schemas.microsoft.com/office/drawing/2014/main" id="{87F06D85-CA82-4AB6-87E5-DC8AC3FF1B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64" name="円/楕円 122">
                    <a:extLst>
                      <a:ext uri="{FF2B5EF4-FFF2-40B4-BE49-F238E27FC236}">
                        <a16:creationId xmlns:a16="http://schemas.microsoft.com/office/drawing/2014/main" id="{02F2E342-6A55-49B6-B434-C817F6EB8C6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8" name="円/楕円 27">
                  <a:extLst>
                    <a:ext uri="{FF2B5EF4-FFF2-40B4-BE49-F238E27FC236}">
                      <a16:creationId xmlns:a16="http://schemas.microsoft.com/office/drawing/2014/main" id="{45616376-4761-479B-B27E-4356C8E53360}"/>
                    </a:ext>
                  </a:extLst>
                </p:cNvPr>
                <p:cNvSpPr/>
                <p:nvPr/>
              </p:nvSpPr>
              <p:spPr>
                <a:xfrm>
                  <a:off x="1253947" y="4621406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9" name="円/楕円 27">
                  <a:extLst>
                    <a:ext uri="{FF2B5EF4-FFF2-40B4-BE49-F238E27FC236}">
                      <a16:creationId xmlns:a16="http://schemas.microsoft.com/office/drawing/2014/main" id="{0357D39A-B13A-4AAA-918C-8CCF130E67A2}"/>
                    </a:ext>
                  </a:extLst>
                </p:cNvPr>
                <p:cNvSpPr/>
                <p:nvPr/>
              </p:nvSpPr>
              <p:spPr>
                <a:xfrm rot="10800000">
                  <a:off x="10601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0" name="円/楕円 27">
                  <a:extLst>
                    <a:ext uri="{FF2B5EF4-FFF2-40B4-BE49-F238E27FC236}">
                      <a16:creationId xmlns:a16="http://schemas.microsoft.com/office/drawing/2014/main" id="{15A9C585-6867-4ED4-92EC-F9A694D0BBC9}"/>
                    </a:ext>
                  </a:extLst>
                </p:cNvPr>
                <p:cNvSpPr/>
                <p:nvPr/>
              </p:nvSpPr>
              <p:spPr>
                <a:xfrm rot="10800000">
                  <a:off x="14665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1" name="円/楕円 27">
                  <a:extLst>
                    <a:ext uri="{FF2B5EF4-FFF2-40B4-BE49-F238E27FC236}">
                      <a16:creationId xmlns:a16="http://schemas.microsoft.com/office/drawing/2014/main" id="{C170E341-0301-455D-8BFD-0E09CF391DFF}"/>
                    </a:ext>
                  </a:extLst>
                </p:cNvPr>
                <p:cNvSpPr/>
                <p:nvPr/>
              </p:nvSpPr>
              <p:spPr>
                <a:xfrm rot="8100000">
                  <a:off x="1138253" y="4540799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2" name="円/楕円 27">
                  <a:extLst>
                    <a:ext uri="{FF2B5EF4-FFF2-40B4-BE49-F238E27FC236}">
                      <a16:creationId xmlns:a16="http://schemas.microsoft.com/office/drawing/2014/main" id="{60DAEAF1-34BE-40C0-87BD-76B0CB3A322A}"/>
                    </a:ext>
                  </a:extLst>
                </p:cNvPr>
                <p:cNvSpPr/>
                <p:nvPr/>
              </p:nvSpPr>
              <p:spPr>
                <a:xfrm rot="13500000" flipH="1">
                  <a:off x="1410675" y="4540800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3" name="グループ化 252">
                  <a:extLst>
                    <a:ext uri="{FF2B5EF4-FFF2-40B4-BE49-F238E27FC236}">
                      <a16:creationId xmlns:a16="http://schemas.microsoft.com/office/drawing/2014/main" id="{702A0461-D226-41C7-AC88-FA3134E534D3}"/>
                    </a:ext>
                  </a:extLst>
                </p:cNvPr>
                <p:cNvGrpSpPr/>
                <p:nvPr/>
              </p:nvGrpSpPr>
              <p:grpSpPr>
                <a:xfrm>
                  <a:off x="1041473" y="42988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60" name="円/楕円 27">
                    <a:extLst>
                      <a:ext uri="{FF2B5EF4-FFF2-40B4-BE49-F238E27FC236}">
                        <a16:creationId xmlns:a16="http://schemas.microsoft.com/office/drawing/2014/main" id="{62B76FAE-4F6F-4A57-9D58-BA2DD4578AB1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1" name="円/楕円 27">
                    <a:extLst>
                      <a:ext uri="{FF2B5EF4-FFF2-40B4-BE49-F238E27FC236}">
                        <a16:creationId xmlns:a16="http://schemas.microsoft.com/office/drawing/2014/main" id="{44DEF00C-35F9-4811-90E7-C3D643075F36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4" name="円/楕円 112">
                  <a:extLst>
                    <a:ext uri="{FF2B5EF4-FFF2-40B4-BE49-F238E27FC236}">
                      <a16:creationId xmlns:a16="http://schemas.microsoft.com/office/drawing/2014/main" id="{8C8D7337-A590-4935-9DBA-BA1104674D8B}"/>
                    </a:ext>
                  </a:extLst>
                </p:cNvPr>
                <p:cNvSpPr/>
                <p:nvPr/>
              </p:nvSpPr>
              <p:spPr>
                <a:xfrm>
                  <a:off x="1147049" y="4307348"/>
                  <a:ext cx="626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5" name="グループ化 254">
                  <a:extLst>
                    <a:ext uri="{FF2B5EF4-FFF2-40B4-BE49-F238E27FC236}">
                      <a16:creationId xmlns:a16="http://schemas.microsoft.com/office/drawing/2014/main" id="{012FD6E9-4E97-448E-9818-E871AACFEA31}"/>
                    </a:ext>
                  </a:extLst>
                </p:cNvPr>
                <p:cNvGrpSpPr/>
                <p:nvPr/>
              </p:nvGrpSpPr>
              <p:grpSpPr>
                <a:xfrm flipH="1">
                  <a:off x="1559492" y="42988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58" name="円/楕円 27">
                    <a:extLst>
                      <a:ext uri="{FF2B5EF4-FFF2-40B4-BE49-F238E27FC236}">
                        <a16:creationId xmlns:a16="http://schemas.microsoft.com/office/drawing/2014/main" id="{8C18F0D7-9284-45F6-AB81-359445356706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9" name="円/楕円 27">
                    <a:extLst>
                      <a:ext uri="{FF2B5EF4-FFF2-40B4-BE49-F238E27FC236}">
                        <a16:creationId xmlns:a16="http://schemas.microsoft.com/office/drawing/2014/main" id="{F1C2AD83-27BA-411E-BE30-F53AAFC1E476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6" name="円/楕円 114">
                  <a:extLst>
                    <a:ext uri="{FF2B5EF4-FFF2-40B4-BE49-F238E27FC236}">
                      <a16:creationId xmlns:a16="http://schemas.microsoft.com/office/drawing/2014/main" id="{7EB8FFF6-083C-4336-BB5B-3D2C46628E58}"/>
                    </a:ext>
                  </a:extLst>
                </p:cNvPr>
                <p:cNvSpPr/>
                <p:nvPr/>
              </p:nvSpPr>
              <p:spPr>
                <a:xfrm>
                  <a:off x="1470899" y="4307348"/>
                  <a:ext cx="626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7" name="円/楕円 64">
                  <a:extLst>
                    <a:ext uri="{FF2B5EF4-FFF2-40B4-BE49-F238E27FC236}">
                      <a16:creationId xmlns:a16="http://schemas.microsoft.com/office/drawing/2014/main" id="{E562C590-822C-484A-A610-7F52FE028D34}"/>
                    </a:ext>
                  </a:extLst>
                </p:cNvPr>
                <p:cNvSpPr/>
                <p:nvPr/>
              </p:nvSpPr>
              <p:spPr>
                <a:xfrm>
                  <a:off x="1296842" y="4454106"/>
                  <a:ext cx="80010" cy="79457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5D8357AF-8E28-4EEC-AF4C-36BA28D1D535}"/>
                  </a:ext>
                </a:extLst>
              </p:cNvPr>
              <p:cNvSpPr/>
              <p:nvPr/>
            </p:nvSpPr>
            <p:spPr>
              <a:xfrm>
                <a:off x="914212" y="3917913"/>
                <a:ext cx="805200" cy="231722"/>
              </a:xfrm>
              <a:custGeom>
                <a:avLst/>
                <a:gdLst>
                  <a:gd name="connsiteX0" fmla="*/ 397220 w 936481"/>
                  <a:gd name="connsiteY0" fmla="*/ 0 h 353810"/>
                  <a:gd name="connsiteX1" fmla="*/ 468241 w 936481"/>
                  <a:gd name="connsiteY1" fmla="*/ 1108 h 353810"/>
                  <a:gd name="connsiteX2" fmla="*/ 539261 w 936481"/>
                  <a:gd name="connsiteY2" fmla="*/ 0 h 353810"/>
                  <a:gd name="connsiteX3" fmla="*/ 735498 w 936481"/>
                  <a:gd name="connsiteY3" fmla="*/ 73423 h 353810"/>
                  <a:gd name="connsiteX4" fmla="*/ 929649 w 936481"/>
                  <a:gd name="connsiteY4" fmla="*/ 321656 h 353810"/>
                  <a:gd name="connsiteX5" fmla="*/ 617597 w 936481"/>
                  <a:gd name="connsiteY5" fmla="*/ 277633 h 353810"/>
                  <a:gd name="connsiteX6" fmla="*/ 523711 w 936481"/>
                  <a:gd name="connsiteY6" fmla="*/ 212729 h 353810"/>
                  <a:gd name="connsiteX7" fmla="*/ 468241 w 936481"/>
                  <a:gd name="connsiteY7" fmla="*/ 156840 h 353810"/>
                  <a:gd name="connsiteX8" fmla="*/ 412771 w 936481"/>
                  <a:gd name="connsiteY8" fmla="*/ 212729 h 353810"/>
                  <a:gd name="connsiteX9" fmla="*/ 318884 w 936481"/>
                  <a:gd name="connsiteY9" fmla="*/ 277633 h 353810"/>
                  <a:gd name="connsiteX10" fmla="*/ 6832 w 936481"/>
                  <a:gd name="connsiteY10" fmla="*/ 321656 h 353810"/>
                  <a:gd name="connsiteX11" fmla="*/ 200983 w 936481"/>
                  <a:gd name="connsiteY11" fmla="*/ 73423 h 353810"/>
                  <a:gd name="connsiteX12" fmla="*/ 397220 w 936481"/>
                  <a:gd name="connsiteY12" fmla="*/ 0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12" fmla="*/ 559681 w 936481"/>
                  <a:gd name="connsiteY12" fmla="*/ 92548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10" fmla="*/ 397220 w 936481"/>
                  <a:gd name="connsiteY10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0" fmla="*/ 735498 w 936481"/>
                  <a:gd name="connsiteY0" fmla="*/ 0 h 280387"/>
                  <a:gd name="connsiteX1" fmla="*/ 929649 w 936481"/>
                  <a:gd name="connsiteY1" fmla="*/ 248233 h 280387"/>
                  <a:gd name="connsiteX2" fmla="*/ 617597 w 936481"/>
                  <a:gd name="connsiteY2" fmla="*/ 204210 h 280387"/>
                  <a:gd name="connsiteX3" fmla="*/ 523711 w 936481"/>
                  <a:gd name="connsiteY3" fmla="*/ 139306 h 280387"/>
                  <a:gd name="connsiteX4" fmla="*/ 468241 w 936481"/>
                  <a:gd name="connsiteY4" fmla="*/ 83417 h 280387"/>
                  <a:gd name="connsiteX5" fmla="*/ 412771 w 936481"/>
                  <a:gd name="connsiteY5" fmla="*/ 139306 h 280387"/>
                  <a:gd name="connsiteX6" fmla="*/ 318884 w 936481"/>
                  <a:gd name="connsiteY6" fmla="*/ 204210 h 280387"/>
                  <a:gd name="connsiteX7" fmla="*/ 6832 w 936481"/>
                  <a:gd name="connsiteY7" fmla="*/ 248233 h 280387"/>
                  <a:gd name="connsiteX8" fmla="*/ 200983 w 936481"/>
                  <a:gd name="connsiteY8" fmla="*/ 0 h 280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6481" h="280387">
                    <a:moveTo>
                      <a:pt x="735498" y="0"/>
                    </a:moveTo>
                    <a:cubicBezTo>
                      <a:pt x="875282" y="80704"/>
                      <a:pt x="962207" y="191842"/>
                      <a:pt x="929649" y="248233"/>
                    </a:cubicBezTo>
                    <a:cubicBezTo>
                      <a:pt x="897092" y="304625"/>
                      <a:pt x="757381" y="284915"/>
                      <a:pt x="617597" y="204210"/>
                    </a:cubicBezTo>
                    <a:cubicBezTo>
                      <a:pt x="582651" y="184034"/>
                      <a:pt x="551008" y="161956"/>
                      <a:pt x="523711" y="139306"/>
                    </a:cubicBezTo>
                    <a:lnTo>
                      <a:pt x="468241" y="83417"/>
                    </a:lnTo>
                    <a:lnTo>
                      <a:pt x="412771" y="139306"/>
                    </a:lnTo>
                    <a:cubicBezTo>
                      <a:pt x="385473" y="161956"/>
                      <a:pt x="353830" y="184034"/>
                      <a:pt x="318884" y="204210"/>
                    </a:cubicBezTo>
                    <a:cubicBezTo>
                      <a:pt x="179100" y="284915"/>
                      <a:pt x="39389" y="304625"/>
                      <a:pt x="6832" y="248233"/>
                    </a:cubicBezTo>
                    <a:cubicBezTo>
                      <a:pt x="-25726" y="191842"/>
                      <a:pt x="61199" y="80704"/>
                      <a:pt x="200983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ED0FEF25-910D-4FD1-BA2B-0899EB4E0E7B}"/>
                  </a:ext>
                </a:extLst>
              </p:cNvPr>
              <p:cNvSpPr/>
              <p:nvPr/>
            </p:nvSpPr>
            <p:spPr>
              <a:xfrm>
                <a:off x="1015780" y="5165637"/>
                <a:ext cx="609218" cy="1016182"/>
              </a:xfrm>
              <a:custGeom>
                <a:avLst/>
                <a:gdLst>
                  <a:gd name="connsiteX0" fmla="*/ 53448 w 609218"/>
                  <a:gd name="connsiteY0" fmla="*/ 0 h 1016182"/>
                  <a:gd name="connsiteX1" fmla="*/ 57968 w 609218"/>
                  <a:gd name="connsiteY1" fmla="*/ 7436 h 1016182"/>
                  <a:gd name="connsiteX2" fmla="*/ 309571 w 609218"/>
                  <a:gd name="connsiteY2" fmla="*/ 126882 h 1016182"/>
                  <a:gd name="connsiteX3" fmla="*/ 561174 w 609218"/>
                  <a:gd name="connsiteY3" fmla="*/ 7436 h 1016182"/>
                  <a:gd name="connsiteX4" fmla="*/ 565694 w 609218"/>
                  <a:gd name="connsiteY4" fmla="*/ 0 h 1016182"/>
                  <a:gd name="connsiteX5" fmla="*/ 574648 w 609218"/>
                  <a:gd name="connsiteY5" fmla="*/ 903 h 1016182"/>
                  <a:gd name="connsiteX6" fmla="*/ 609218 w 609218"/>
                  <a:gd name="connsiteY6" fmla="*/ 14476 h 1016182"/>
                  <a:gd name="connsiteX7" fmla="*/ 609218 w 609218"/>
                  <a:gd name="connsiteY7" fmla="*/ 1016182 h 1016182"/>
                  <a:gd name="connsiteX8" fmla="*/ 0 w 609218"/>
                  <a:gd name="connsiteY8" fmla="*/ 1016182 h 1016182"/>
                  <a:gd name="connsiteX9" fmla="*/ 0 w 609218"/>
                  <a:gd name="connsiteY9" fmla="*/ 18372 h 1016182"/>
                  <a:gd name="connsiteX10" fmla="*/ 44495 w 609218"/>
                  <a:gd name="connsiteY10" fmla="*/ 903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218" h="1016182">
                    <a:moveTo>
                      <a:pt x="53448" y="0"/>
                    </a:moveTo>
                    <a:lnTo>
                      <a:pt x="57968" y="7436"/>
                    </a:lnTo>
                    <a:cubicBezTo>
                      <a:pt x="112495" y="79501"/>
                      <a:pt x="204836" y="126882"/>
                      <a:pt x="309571" y="126882"/>
                    </a:cubicBezTo>
                    <a:cubicBezTo>
                      <a:pt x="414306" y="126882"/>
                      <a:pt x="506647" y="79501"/>
                      <a:pt x="561174" y="7436"/>
                    </a:cubicBezTo>
                    <a:lnTo>
                      <a:pt x="565694" y="0"/>
                    </a:lnTo>
                    <a:lnTo>
                      <a:pt x="574648" y="903"/>
                    </a:lnTo>
                    <a:lnTo>
                      <a:pt x="609218" y="14476"/>
                    </a:lnTo>
                    <a:lnTo>
                      <a:pt x="609218" y="1016182"/>
                    </a:lnTo>
                    <a:lnTo>
                      <a:pt x="0" y="1016182"/>
                    </a:lnTo>
                    <a:lnTo>
                      <a:pt x="0" y="18372"/>
                    </a:lnTo>
                    <a:lnTo>
                      <a:pt x="44495" y="903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13" name="フリーフォーム: 図形 412">
              <a:extLst>
                <a:ext uri="{FF2B5EF4-FFF2-40B4-BE49-F238E27FC236}">
                  <a16:creationId xmlns:a16="http://schemas.microsoft.com/office/drawing/2014/main" id="{FB676362-57C5-41E1-B596-F2E42C035C73}"/>
                </a:ext>
              </a:extLst>
            </p:cNvPr>
            <p:cNvSpPr/>
            <p:nvPr/>
          </p:nvSpPr>
          <p:spPr>
            <a:xfrm>
              <a:off x="1556151" y="4739248"/>
              <a:ext cx="946150" cy="610358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84" name="グループ化 483">
              <a:extLst>
                <a:ext uri="{FF2B5EF4-FFF2-40B4-BE49-F238E27FC236}">
                  <a16:creationId xmlns:a16="http://schemas.microsoft.com/office/drawing/2014/main" id="{7B796692-8ED1-48A4-8A3A-7177D4C273D0}"/>
                </a:ext>
              </a:extLst>
            </p:cNvPr>
            <p:cNvGrpSpPr/>
            <p:nvPr/>
          </p:nvGrpSpPr>
          <p:grpSpPr>
            <a:xfrm rot="2295751">
              <a:off x="2264672" y="5171965"/>
              <a:ext cx="534594" cy="1117618"/>
              <a:chOff x="4044301" y="2382636"/>
              <a:chExt cx="508806" cy="1063706"/>
            </a:xfrm>
          </p:grpSpPr>
          <p:sp>
            <p:nvSpPr>
              <p:cNvPr id="485" name="フリーフォーム: 図形 484">
                <a:extLst>
                  <a:ext uri="{FF2B5EF4-FFF2-40B4-BE49-F238E27FC236}">
                    <a16:creationId xmlns:a16="http://schemas.microsoft.com/office/drawing/2014/main" id="{EE4AD4E1-BBB7-458F-AFAC-2D97FBD4FA62}"/>
                  </a:ext>
                </a:extLst>
              </p:cNvPr>
              <p:cNvSpPr/>
              <p:nvPr/>
            </p:nvSpPr>
            <p:spPr>
              <a:xfrm rot="940447">
                <a:off x="4044301" y="2382636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6" name="四角形: 上の 2 つの角を丸める 485">
                <a:extLst>
                  <a:ext uri="{FF2B5EF4-FFF2-40B4-BE49-F238E27FC236}">
                    <a16:creationId xmlns:a16="http://schemas.microsoft.com/office/drawing/2014/main" id="{348E3AC0-462C-49D8-9602-676DAEE45EC6}"/>
                  </a:ext>
                </a:extLst>
              </p:cNvPr>
              <p:cNvSpPr/>
              <p:nvPr/>
            </p:nvSpPr>
            <p:spPr>
              <a:xfrm rot="9124084">
                <a:off x="4301974" y="2638132"/>
                <a:ext cx="251133" cy="80821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87" name="グループ化 486">
              <a:extLst>
                <a:ext uri="{FF2B5EF4-FFF2-40B4-BE49-F238E27FC236}">
                  <a16:creationId xmlns:a16="http://schemas.microsoft.com/office/drawing/2014/main" id="{806013CD-4795-4673-A9C6-DA6FB8A0CBD0}"/>
                </a:ext>
              </a:extLst>
            </p:cNvPr>
            <p:cNvGrpSpPr/>
            <p:nvPr/>
          </p:nvGrpSpPr>
          <p:grpSpPr>
            <a:xfrm rot="20388069">
              <a:off x="1329630" y="5106557"/>
              <a:ext cx="923769" cy="1121578"/>
              <a:chOff x="1249836" y="2432458"/>
              <a:chExt cx="879208" cy="1067475"/>
            </a:xfrm>
          </p:grpSpPr>
          <p:grpSp>
            <p:nvGrpSpPr>
              <p:cNvPr id="488" name="グループ化 487">
                <a:extLst>
                  <a:ext uri="{FF2B5EF4-FFF2-40B4-BE49-F238E27FC236}">
                    <a16:creationId xmlns:a16="http://schemas.microsoft.com/office/drawing/2014/main" id="{14F95928-6DEA-4473-A84A-887B1CAD76E7}"/>
                  </a:ext>
                </a:extLst>
              </p:cNvPr>
              <p:cNvGrpSpPr/>
              <p:nvPr/>
            </p:nvGrpSpPr>
            <p:grpSpPr>
              <a:xfrm rot="21202638">
                <a:off x="1313853" y="2432458"/>
                <a:ext cx="815191" cy="347832"/>
                <a:chOff x="2531630" y="3330985"/>
                <a:chExt cx="1184642" cy="505473"/>
              </a:xfrm>
            </p:grpSpPr>
            <p:grpSp>
              <p:nvGrpSpPr>
                <p:cNvPr id="490" name="グループ化 489">
                  <a:extLst>
                    <a:ext uri="{FF2B5EF4-FFF2-40B4-BE49-F238E27FC236}">
                      <a16:creationId xmlns:a16="http://schemas.microsoft.com/office/drawing/2014/main" id="{BAE84227-9B9B-43D8-BA10-0A6B7DA7760E}"/>
                    </a:ext>
                  </a:extLst>
                </p:cNvPr>
                <p:cNvGrpSpPr/>
                <p:nvPr/>
              </p:nvGrpSpPr>
              <p:grpSpPr>
                <a:xfrm rot="20820063">
                  <a:off x="2606252" y="3330985"/>
                  <a:ext cx="1110020" cy="141603"/>
                  <a:chOff x="2948034" y="3768700"/>
                  <a:chExt cx="1134898" cy="232955"/>
                </a:xfrm>
              </p:grpSpPr>
              <p:sp>
                <p:nvSpPr>
                  <p:cNvPr id="494" name="フリーフォーム: 図形 493">
                    <a:extLst>
                      <a:ext uri="{FF2B5EF4-FFF2-40B4-BE49-F238E27FC236}">
                        <a16:creationId xmlns:a16="http://schemas.microsoft.com/office/drawing/2014/main" id="{D3950C74-4EFB-4DFA-A6FA-B8255E41C1CA}"/>
                      </a:ext>
                    </a:extLst>
                  </p:cNvPr>
                  <p:cNvSpPr/>
                  <p:nvPr/>
                </p:nvSpPr>
                <p:spPr>
                  <a:xfrm rot="21399205">
                    <a:off x="2948034" y="3768700"/>
                    <a:ext cx="1131980" cy="66585"/>
                  </a:xfrm>
                  <a:custGeom>
                    <a:avLst/>
                    <a:gdLst>
                      <a:gd name="connsiteX0" fmla="*/ 24682 w 1131980"/>
                      <a:gd name="connsiteY0" fmla="*/ 0 h 66584"/>
                      <a:gd name="connsiteX1" fmla="*/ 1131980 w 1131980"/>
                      <a:gd name="connsiteY1" fmla="*/ 37898 h 66584"/>
                      <a:gd name="connsiteX2" fmla="*/ 1131980 w 1131980"/>
                      <a:gd name="connsiteY2" fmla="*/ 66584 h 66584"/>
                      <a:gd name="connsiteX3" fmla="*/ 0 w 1131980"/>
                      <a:gd name="connsiteY3" fmla="*/ 66584 h 66584"/>
                      <a:gd name="connsiteX4" fmla="*/ 0 w 1131980"/>
                      <a:gd name="connsiteY4" fmla="*/ 23408 h 66584"/>
                      <a:gd name="connsiteX5" fmla="*/ 24682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24682" y="0"/>
                        </a:moveTo>
                        <a:lnTo>
                          <a:pt x="1131980" y="37898"/>
                        </a:lnTo>
                        <a:lnTo>
                          <a:pt x="1131980" y="66584"/>
                        </a:lnTo>
                        <a:lnTo>
                          <a:pt x="0" y="66584"/>
                        </a:lnTo>
                        <a:lnTo>
                          <a:pt x="0" y="23408"/>
                        </a:lnTo>
                        <a:cubicBezTo>
                          <a:pt x="0" y="10480"/>
                          <a:pt x="11050" y="0"/>
                          <a:pt x="24682" y="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5" name="フリーフォーム: 図形 494">
                    <a:extLst>
                      <a:ext uri="{FF2B5EF4-FFF2-40B4-BE49-F238E27FC236}">
                        <a16:creationId xmlns:a16="http://schemas.microsoft.com/office/drawing/2014/main" id="{F7726536-B784-4BB3-92E6-970496609221}"/>
                      </a:ext>
                    </a:extLst>
                  </p:cNvPr>
                  <p:cNvSpPr/>
                  <p:nvPr/>
                </p:nvSpPr>
                <p:spPr>
                  <a:xfrm>
                    <a:off x="2950952" y="3935070"/>
                    <a:ext cx="1131980" cy="66585"/>
                  </a:xfrm>
                  <a:custGeom>
                    <a:avLst/>
                    <a:gdLst>
                      <a:gd name="connsiteX0" fmla="*/ 0 w 1131980"/>
                      <a:gd name="connsiteY0" fmla="*/ 0 h 66584"/>
                      <a:gd name="connsiteX1" fmla="*/ 1131980 w 1131980"/>
                      <a:gd name="connsiteY1" fmla="*/ 0 h 66584"/>
                      <a:gd name="connsiteX2" fmla="*/ 1131980 w 1131980"/>
                      <a:gd name="connsiteY2" fmla="*/ 28685 h 66584"/>
                      <a:gd name="connsiteX3" fmla="*/ 24682 w 1131980"/>
                      <a:gd name="connsiteY3" fmla="*/ 66584 h 66584"/>
                      <a:gd name="connsiteX4" fmla="*/ 0 w 1131980"/>
                      <a:gd name="connsiteY4" fmla="*/ 43175 h 66584"/>
                      <a:gd name="connsiteX5" fmla="*/ 0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0" y="0"/>
                        </a:moveTo>
                        <a:lnTo>
                          <a:pt x="1131980" y="0"/>
                        </a:lnTo>
                        <a:lnTo>
                          <a:pt x="1131980" y="28685"/>
                        </a:lnTo>
                        <a:lnTo>
                          <a:pt x="24682" y="66584"/>
                        </a:lnTo>
                        <a:cubicBezTo>
                          <a:pt x="11050" y="66584"/>
                          <a:pt x="0" y="56103"/>
                          <a:pt x="0" y="43175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91" name="フリーフォーム: 図形 490">
                  <a:extLst>
                    <a:ext uri="{FF2B5EF4-FFF2-40B4-BE49-F238E27FC236}">
                      <a16:creationId xmlns:a16="http://schemas.microsoft.com/office/drawing/2014/main" id="{A6CBB460-1099-4725-9053-FC5DC6E0EE09}"/>
                    </a:ext>
                  </a:extLst>
                </p:cNvPr>
                <p:cNvSpPr/>
                <p:nvPr/>
              </p:nvSpPr>
              <p:spPr>
                <a:xfrm rot="4455276">
                  <a:off x="2843891" y="3563516"/>
                  <a:ext cx="214631" cy="191891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2" name="フリーフォーム: 図形 491">
                  <a:extLst>
                    <a:ext uri="{FF2B5EF4-FFF2-40B4-BE49-F238E27FC236}">
                      <a16:creationId xmlns:a16="http://schemas.microsoft.com/office/drawing/2014/main" id="{FF73E8C4-5092-4FD9-A136-7D7F15385273}"/>
                    </a:ext>
                  </a:extLst>
                </p:cNvPr>
                <p:cNvSpPr/>
                <p:nvPr/>
              </p:nvSpPr>
              <p:spPr>
                <a:xfrm rot="14001917">
                  <a:off x="2920909" y="3239878"/>
                  <a:ext cx="108452" cy="342089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3" name="フリーフォーム: 図形 492">
                  <a:extLst>
                    <a:ext uri="{FF2B5EF4-FFF2-40B4-BE49-F238E27FC236}">
                      <a16:creationId xmlns:a16="http://schemas.microsoft.com/office/drawing/2014/main" id="{5BCD85C7-2F2C-4444-AC99-53FD5574DB04}"/>
                    </a:ext>
                  </a:extLst>
                </p:cNvPr>
                <p:cNvSpPr/>
                <p:nvPr/>
              </p:nvSpPr>
              <p:spPr>
                <a:xfrm rot="4860323">
                  <a:off x="2649648" y="3277063"/>
                  <a:ext cx="441377" cy="677413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89" name="四角形: 上の 2 つの角を丸める 488">
                <a:extLst>
                  <a:ext uri="{FF2B5EF4-FFF2-40B4-BE49-F238E27FC236}">
                    <a16:creationId xmlns:a16="http://schemas.microsoft.com/office/drawing/2014/main" id="{2B820AE0-3B81-4771-B3AC-F031A15BB95E}"/>
                  </a:ext>
                </a:extLst>
              </p:cNvPr>
              <p:cNvSpPr/>
              <p:nvPr/>
            </p:nvSpPr>
            <p:spPr>
              <a:xfrm rot="11515018">
                <a:off x="1249836" y="2734459"/>
                <a:ext cx="248354" cy="7654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96" name="グループ化 495">
              <a:extLst>
                <a:ext uri="{FF2B5EF4-FFF2-40B4-BE49-F238E27FC236}">
                  <a16:creationId xmlns:a16="http://schemas.microsoft.com/office/drawing/2014/main" id="{5CF72D29-E204-4F5F-9063-72373D28152C}"/>
                </a:ext>
              </a:extLst>
            </p:cNvPr>
            <p:cNvGrpSpPr/>
            <p:nvPr/>
          </p:nvGrpSpPr>
          <p:grpSpPr>
            <a:xfrm>
              <a:off x="2221567" y="5541519"/>
              <a:ext cx="658581" cy="441249"/>
              <a:chOff x="5145921" y="2712055"/>
              <a:chExt cx="658581" cy="441249"/>
            </a:xfrm>
          </p:grpSpPr>
          <p:sp>
            <p:nvSpPr>
              <p:cNvPr id="497" name="吹き出し: 円形 496">
                <a:extLst>
                  <a:ext uri="{FF2B5EF4-FFF2-40B4-BE49-F238E27FC236}">
                    <a16:creationId xmlns:a16="http://schemas.microsoft.com/office/drawing/2014/main" id="{F3E82B9B-8EC7-4729-BB98-FADB17BE67BC}"/>
                  </a:ext>
                </a:extLst>
              </p:cNvPr>
              <p:cNvSpPr/>
              <p:nvPr/>
            </p:nvSpPr>
            <p:spPr bwMode="auto">
              <a:xfrm>
                <a:off x="5145921" y="2712055"/>
                <a:ext cx="658581" cy="441249"/>
              </a:xfrm>
              <a:prstGeom prst="wedgeEllipseCallout">
                <a:avLst>
                  <a:gd name="adj1" fmla="val -34332"/>
                  <a:gd name="adj2" fmla="val -77092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98" name="テキスト ボックス 497">
                <a:extLst>
                  <a:ext uri="{FF2B5EF4-FFF2-40B4-BE49-F238E27FC236}">
                    <a16:creationId xmlns:a16="http://schemas.microsoft.com/office/drawing/2014/main" id="{8A363F30-E503-45EB-835C-534E56287B69}"/>
                  </a:ext>
                </a:extLst>
              </p:cNvPr>
              <p:cNvSpPr txBox="1"/>
              <p:nvPr/>
            </p:nvSpPr>
            <p:spPr>
              <a:xfrm>
                <a:off x="5277027" y="2831867"/>
                <a:ext cx="411351" cy="1869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</p:grpSp>
      <p:sp>
        <p:nvSpPr>
          <p:cNvPr id="499" name="テキスト ボックス 498">
            <a:extLst>
              <a:ext uri="{FF2B5EF4-FFF2-40B4-BE49-F238E27FC236}">
                <a16:creationId xmlns:a16="http://schemas.microsoft.com/office/drawing/2014/main" id="{515A73E7-9AB8-43B4-B9C9-BB79558FA797}"/>
              </a:ext>
            </a:extLst>
          </p:cNvPr>
          <p:cNvSpPr txBox="1"/>
          <p:nvPr/>
        </p:nvSpPr>
        <p:spPr>
          <a:xfrm>
            <a:off x="276046" y="232912"/>
            <a:ext cx="6955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マスクをしながらモグモグ食べる女性のイラスト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401331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4D345E1F-CAB9-4298-BC28-EB64CA091255}"/>
              </a:ext>
            </a:extLst>
          </p:cNvPr>
          <p:cNvGrpSpPr/>
          <p:nvPr/>
        </p:nvGrpSpPr>
        <p:grpSpPr>
          <a:xfrm>
            <a:off x="1242464" y="1152475"/>
            <a:ext cx="1660012" cy="2379797"/>
            <a:chOff x="1242464" y="1152475"/>
            <a:chExt cx="1660012" cy="2379797"/>
          </a:xfrm>
        </p:grpSpPr>
        <p:grpSp>
          <p:nvGrpSpPr>
            <p:cNvPr id="308" name="グループ化 307">
              <a:extLst>
                <a:ext uri="{FF2B5EF4-FFF2-40B4-BE49-F238E27FC236}">
                  <a16:creationId xmlns:a16="http://schemas.microsoft.com/office/drawing/2014/main" id="{676C747E-33BE-4C0D-926C-885ED1C90DF1}"/>
                </a:ext>
              </a:extLst>
            </p:cNvPr>
            <p:cNvGrpSpPr/>
            <p:nvPr/>
          </p:nvGrpSpPr>
          <p:grpSpPr>
            <a:xfrm>
              <a:off x="1437423" y="1152475"/>
              <a:ext cx="1138490" cy="2379797"/>
              <a:chOff x="772520" y="601639"/>
              <a:chExt cx="1138490" cy="2379797"/>
            </a:xfrm>
          </p:grpSpPr>
          <p:sp>
            <p:nvSpPr>
              <p:cNvPr id="322" name="月 321">
                <a:extLst>
                  <a:ext uri="{FF2B5EF4-FFF2-40B4-BE49-F238E27FC236}">
                    <a16:creationId xmlns:a16="http://schemas.microsoft.com/office/drawing/2014/main" id="{630EFC6E-747D-490E-AB47-12D1D9976792}"/>
                  </a:ext>
                </a:extLst>
              </p:cNvPr>
              <p:cNvSpPr/>
              <p:nvPr/>
            </p:nvSpPr>
            <p:spPr>
              <a:xfrm flipH="1">
                <a:off x="1707357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3" name="月 322">
                <a:extLst>
                  <a:ext uri="{FF2B5EF4-FFF2-40B4-BE49-F238E27FC236}">
                    <a16:creationId xmlns:a16="http://schemas.microsoft.com/office/drawing/2014/main" id="{693B5E20-EB16-47B5-9F1A-18E45E817E0A}"/>
                  </a:ext>
                </a:extLst>
              </p:cNvPr>
              <p:cNvSpPr/>
              <p:nvPr/>
            </p:nvSpPr>
            <p:spPr>
              <a:xfrm>
                <a:off x="893546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42F931ED-0B7F-4ECA-8EAA-8BC0154EEA3E}"/>
                  </a:ext>
                </a:extLst>
              </p:cNvPr>
              <p:cNvSpPr/>
              <p:nvPr/>
            </p:nvSpPr>
            <p:spPr>
              <a:xfrm>
                <a:off x="780355" y="601639"/>
                <a:ext cx="1117919" cy="980595"/>
              </a:xfrm>
              <a:custGeom>
                <a:avLst/>
                <a:gdLst>
                  <a:gd name="connsiteX0" fmla="*/ 564194 w 1117919"/>
                  <a:gd name="connsiteY0" fmla="*/ 0 h 980595"/>
                  <a:gd name="connsiteX1" fmla="*/ 875248 w 1117919"/>
                  <a:gd name="connsiteY1" fmla="*/ 128843 h 980595"/>
                  <a:gd name="connsiteX2" fmla="*/ 906088 w 1117919"/>
                  <a:gd name="connsiteY2" fmla="*/ 166221 h 980595"/>
                  <a:gd name="connsiteX3" fmla="*/ 923972 w 1117919"/>
                  <a:gd name="connsiteY3" fmla="*/ 175929 h 980595"/>
                  <a:gd name="connsiteX4" fmla="*/ 1117919 w 1117919"/>
                  <a:gd name="connsiteY4" fmla="*/ 540698 h 980595"/>
                  <a:gd name="connsiteX5" fmla="*/ 678022 w 1117919"/>
                  <a:gd name="connsiteY5" fmla="*/ 980595 h 980595"/>
                  <a:gd name="connsiteX6" fmla="*/ 589368 w 1117919"/>
                  <a:gd name="connsiteY6" fmla="*/ 971658 h 980595"/>
                  <a:gd name="connsiteX7" fmla="*/ 558960 w 1117919"/>
                  <a:gd name="connsiteY7" fmla="*/ 962219 h 980595"/>
                  <a:gd name="connsiteX8" fmla="*/ 528552 w 1117919"/>
                  <a:gd name="connsiteY8" fmla="*/ 971658 h 980595"/>
                  <a:gd name="connsiteX9" fmla="*/ 439897 w 1117919"/>
                  <a:gd name="connsiteY9" fmla="*/ 980595 h 980595"/>
                  <a:gd name="connsiteX10" fmla="*/ 0 w 1117919"/>
                  <a:gd name="connsiteY10" fmla="*/ 540698 h 980595"/>
                  <a:gd name="connsiteX11" fmla="*/ 193947 w 1117919"/>
                  <a:gd name="connsiteY11" fmla="*/ 175929 h 980595"/>
                  <a:gd name="connsiteX12" fmla="*/ 230791 w 1117919"/>
                  <a:gd name="connsiteY12" fmla="*/ 155930 h 980595"/>
                  <a:gd name="connsiteX13" fmla="*/ 253140 w 1117919"/>
                  <a:gd name="connsiteY13" fmla="*/ 128843 h 980595"/>
                  <a:gd name="connsiteX14" fmla="*/ 564194 w 1117919"/>
                  <a:gd name="connsiteY14" fmla="*/ 0 h 980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17919" h="980595">
                    <a:moveTo>
                      <a:pt x="564194" y="0"/>
                    </a:moveTo>
                    <a:cubicBezTo>
                      <a:pt x="685668" y="0"/>
                      <a:pt x="795642" y="49237"/>
                      <a:pt x="875248" y="128843"/>
                    </a:cubicBezTo>
                    <a:lnTo>
                      <a:pt x="906088" y="166221"/>
                    </a:lnTo>
                    <a:lnTo>
                      <a:pt x="923972" y="175929"/>
                    </a:lnTo>
                    <a:cubicBezTo>
                      <a:pt x="1040986" y="254981"/>
                      <a:pt x="1117919" y="388856"/>
                      <a:pt x="1117919" y="540698"/>
                    </a:cubicBezTo>
                    <a:cubicBezTo>
                      <a:pt x="1117919" y="783646"/>
                      <a:pt x="920970" y="980595"/>
                      <a:pt x="678022" y="980595"/>
                    </a:cubicBezTo>
                    <a:cubicBezTo>
                      <a:pt x="647654" y="980595"/>
                      <a:pt x="618004" y="977518"/>
                      <a:pt x="589368" y="971658"/>
                    </a:cubicBezTo>
                    <a:lnTo>
                      <a:pt x="558960" y="962219"/>
                    </a:lnTo>
                    <a:lnTo>
                      <a:pt x="528552" y="971658"/>
                    </a:lnTo>
                    <a:cubicBezTo>
                      <a:pt x="499915" y="977518"/>
                      <a:pt x="470266" y="980595"/>
                      <a:pt x="439897" y="980595"/>
                    </a:cubicBezTo>
                    <a:cubicBezTo>
                      <a:pt x="196949" y="980595"/>
                      <a:pt x="0" y="783646"/>
                      <a:pt x="0" y="540698"/>
                    </a:cubicBezTo>
                    <a:cubicBezTo>
                      <a:pt x="0" y="388856"/>
                      <a:pt x="76933" y="254981"/>
                      <a:pt x="193947" y="175929"/>
                    </a:cubicBezTo>
                    <a:lnTo>
                      <a:pt x="230791" y="155930"/>
                    </a:lnTo>
                    <a:lnTo>
                      <a:pt x="253140" y="128843"/>
                    </a:lnTo>
                    <a:cubicBezTo>
                      <a:pt x="332746" y="49237"/>
                      <a:pt x="442720" y="0"/>
                      <a:pt x="56419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C843FCA9-582F-4A23-A568-1C151CFA752A}"/>
                  </a:ext>
                </a:extLst>
              </p:cNvPr>
              <p:cNvSpPr/>
              <p:nvPr/>
            </p:nvSpPr>
            <p:spPr>
              <a:xfrm>
                <a:off x="1068497" y="16949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26" name="グループ化 325">
                <a:extLst>
                  <a:ext uri="{FF2B5EF4-FFF2-40B4-BE49-F238E27FC236}">
                    <a16:creationId xmlns:a16="http://schemas.microsoft.com/office/drawing/2014/main" id="{506CE23C-2A6C-4099-8A78-8BC7E42F4A3B}"/>
                  </a:ext>
                </a:extLst>
              </p:cNvPr>
              <p:cNvGrpSpPr/>
              <p:nvPr/>
            </p:nvGrpSpPr>
            <p:grpSpPr>
              <a:xfrm>
                <a:off x="772520" y="774115"/>
                <a:ext cx="1138490" cy="1074143"/>
                <a:chOff x="4049500" y="3943264"/>
                <a:chExt cx="834570" cy="787400"/>
              </a:xfrm>
            </p:grpSpPr>
            <p:grpSp>
              <p:nvGrpSpPr>
                <p:cNvPr id="337" name="グループ化 336">
                  <a:extLst>
                    <a:ext uri="{FF2B5EF4-FFF2-40B4-BE49-F238E27FC236}">
                      <a16:creationId xmlns:a16="http://schemas.microsoft.com/office/drawing/2014/main" id="{DD3BFEBA-575E-464A-8859-D031A22FCAD6}"/>
                    </a:ext>
                  </a:extLst>
                </p:cNvPr>
                <p:cNvGrpSpPr/>
                <p:nvPr/>
              </p:nvGrpSpPr>
              <p:grpSpPr>
                <a:xfrm>
                  <a:off x="4049500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44" name="グループ化 343">
                    <a:extLst>
                      <a:ext uri="{FF2B5EF4-FFF2-40B4-BE49-F238E27FC236}">
                        <a16:creationId xmlns:a16="http://schemas.microsoft.com/office/drawing/2014/main" id="{05749E60-2729-4C28-8C07-9346B5AB2D2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49" name="円/楕円 177">
                      <a:extLst>
                        <a:ext uri="{FF2B5EF4-FFF2-40B4-BE49-F238E27FC236}">
                          <a16:creationId xmlns:a16="http://schemas.microsoft.com/office/drawing/2014/main" id="{245278EB-46A9-4DF9-BE33-249D4F4223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50" name="円/楕円 178">
                      <a:extLst>
                        <a:ext uri="{FF2B5EF4-FFF2-40B4-BE49-F238E27FC236}">
                          <a16:creationId xmlns:a16="http://schemas.microsoft.com/office/drawing/2014/main" id="{F3CB4194-76BD-4A4E-A2D1-97C32AD2E1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45" name="グループ化 344">
                    <a:extLst>
                      <a:ext uri="{FF2B5EF4-FFF2-40B4-BE49-F238E27FC236}">
                        <a16:creationId xmlns:a16="http://schemas.microsoft.com/office/drawing/2014/main" id="{E8CEEA32-BF7C-4FD3-A14B-0FFA68FF37E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47" name="円/楕円 175">
                      <a:extLst>
                        <a:ext uri="{FF2B5EF4-FFF2-40B4-BE49-F238E27FC236}">
                          <a16:creationId xmlns:a16="http://schemas.microsoft.com/office/drawing/2014/main" id="{BE95A5D0-BB90-46BC-87FD-3AAB26A756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48" name="円/楕円 176">
                      <a:extLst>
                        <a:ext uri="{FF2B5EF4-FFF2-40B4-BE49-F238E27FC236}">
                          <a16:creationId xmlns:a16="http://schemas.microsoft.com/office/drawing/2014/main" id="{72B7759F-7378-4825-926D-DCC9B2441C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46" name="円/楕円 174">
                    <a:extLst>
                      <a:ext uri="{FF2B5EF4-FFF2-40B4-BE49-F238E27FC236}">
                        <a16:creationId xmlns:a16="http://schemas.microsoft.com/office/drawing/2014/main" id="{88AC1734-8B08-4397-9948-6BA551D4C036}"/>
                      </a:ext>
                    </a:extLst>
                  </p:cNvPr>
                  <p:cNvSpPr/>
                  <p:nvPr/>
                </p:nvSpPr>
                <p:spPr>
                  <a:xfrm>
                    <a:off x="2889403" y="2017486"/>
                    <a:ext cx="955820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38" name="円/楕円 127">
                  <a:extLst>
                    <a:ext uri="{FF2B5EF4-FFF2-40B4-BE49-F238E27FC236}">
                      <a16:creationId xmlns:a16="http://schemas.microsoft.com/office/drawing/2014/main" id="{DE9BA4F3-BE0C-4466-A83E-681D355C16D9}"/>
                    </a:ext>
                  </a:extLst>
                </p:cNvPr>
                <p:cNvSpPr/>
                <p:nvPr/>
              </p:nvSpPr>
              <p:spPr>
                <a:xfrm>
                  <a:off x="4221414" y="4282480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9" name="円/楕円 27">
                  <a:extLst>
                    <a:ext uri="{FF2B5EF4-FFF2-40B4-BE49-F238E27FC236}">
                      <a16:creationId xmlns:a16="http://schemas.microsoft.com/office/drawing/2014/main" id="{332D9693-DC72-46E3-B884-7983EB0212B1}"/>
                    </a:ext>
                  </a:extLst>
                </p:cNvPr>
                <p:cNvSpPr/>
                <p:nvPr/>
              </p:nvSpPr>
              <p:spPr>
                <a:xfrm>
                  <a:off x="4394787" y="4616147"/>
                  <a:ext cx="128524" cy="33515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1 w 3210419"/>
                    <a:gd name="connsiteY0" fmla="*/ 86465 h 432750"/>
                    <a:gd name="connsiteX1" fmla="*/ 1605217 w 3210419"/>
                    <a:gd name="connsiteY1" fmla="*/ 46 h 432750"/>
                    <a:gd name="connsiteX2" fmla="*/ 3210419 w 3210419"/>
                    <a:gd name="connsiteY2" fmla="*/ 86465 h 432750"/>
                    <a:gd name="connsiteX3" fmla="*/ 1605210 w 3210419"/>
                    <a:gd name="connsiteY3" fmla="*/ 432750 h 432750"/>
                    <a:gd name="connsiteX4" fmla="*/ 1 w 3210419"/>
                    <a:gd name="connsiteY4" fmla="*/ 86465 h 432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19" h="432750">
                      <a:moveTo>
                        <a:pt x="1" y="86465"/>
                      </a:moveTo>
                      <a:cubicBezTo>
                        <a:pt x="2" y="14348"/>
                        <a:pt x="718685" y="46"/>
                        <a:pt x="1605217" y="46"/>
                      </a:cubicBezTo>
                      <a:cubicBezTo>
                        <a:pt x="2491749" y="46"/>
                        <a:pt x="3210419" y="-4777"/>
                        <a:pt x="3210419" y="86465"/>
                      </a:cubicBezTo>
                      <a:cubicBezTo>
                        <a:pt x="3210419" y="177707"/>
                        <a:pt x="2491742" y="432750"/>
                        <a:pt x="1605210" y="432750"/>
                      </a:cubicBezTo>
                      <a:cubicBezTo>
                        <a:pt x="718678" y="432750"/>
                        <a:pt x="0" y="158582"/>
                        <a:pt x="1" y="8646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0" name="円/楕円 27">
                  <a:extLst>
                    <a:ext uri="{FF2B5EF4-FFF2-40B4-BE49-F238E27FC236}">
                      <a16:creationId xmlns:a16="http://schemas.microsoft.com/office/drawing/2014/main" id="{F43D812A-F829-41FF-891F-BB4A981D66D5}"/>
                    </a:ext>
                  </a:extLst>
                </p:cNvPr>
                <p:cNvSpPr/>
                <p:nvPr/>
              </p:nvSpPr>
              <p:spPr>
                <a:xfrm rot="10800000">
                  <a:off x="41830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1" name="円/楕円 27">
                  <a:extLst>
                    <a:ext uri="{FF2B5EF4-FFF2-40B4-BE49-F238E27FC236}">
                      <a16:creationId xmlns:a16="http://schemas.microsoft.com/office/drawing/2014/main" id="{07BF6DF6-9E0C-49B8-924D-E4C9355807D6}"/>
                    </a:ext>
                  </a:extLst>
                </p:cNvPr>
                <p:cNvSpPr/>
                <p:nvPr/>
              </p:nvSpPr>
              <p:spPr>
                <a:xfrm rot="10800000">
                  <a:off x="45894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2" name="円/楕円 127">
                  <a:extLst>
                    <a:ext uri="{FF2B5EF4-FFF2-40B4-BE49-F238E27FC236}">
                      <a16:creationId xmlns:a16="http://schemas.microsoft.com/office/drawing/2014/main" id="{76572BCA-0DA3-40DF-B0A3-F7622B158766}"/>
                    </a:ext>
                  </a:extLst>
                </p:cNvPr>
                <p:cNvSpPr/>
                <p:nvPr/>
              </p:nvSpPr>
              <p:spPr>
                <a:xfrm>
                  <a:off x="4619592" y="4282480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3" name="正方形/長方形 67">
                  <a:extLst>
                    <a:ext uri="{FF2B5EF4-FFF2-40B4-BE49-F238E27FC236}">
                      <a16:creationId xmlns:a16="http://schemas.microsoft.com/office/drawing/2014/main" id="{D35AE199-0DDF-4DF1-97F4-5D74F88648FA}"/>
                    </a:ext>
                  </a:extLst>
                </p:cNvPr>
                <p:cNvSpPr/>
                <p:nvPr/>
              </p:nvSpPr>
              <p:spPr>
                <a:xfrm>
                  <a:off x="4437514" y="454235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27" name="片側の 2 つの角を丸めた四角形 66">
                <a:extLst>
                  <a:ext uri="{FF2B5EF4-FFF2-40B4-BE49-F238E27FC236}">
                    <a16:creationId xmlns:a16="http://schemas.microsoft.com/office/drawing/2014/main" id="{0A66E8DD-E7C6-4953-AB0A-DF2B9703634A}"/>
                  </a:ext>
                </a:extLst>
              </p:cNvPr>
              <p:cNvSpPr/>
              <p:nvPr/>
            </p:nvSpPr>
            <p:spPr>
              <a:xfrm>
                <a:off x="980774" y="1953059"/>
                <a:ext cx="690864" cy="1028377"/>
              </a:xfrm>
              <a:prstGeom prst="round2SameRect">
                <a:avLst>
                  <a:gd name="adj1" fmla="val 35217"/>
                  <a:gd name="adj2" fmla="val 0"/>
                </a:avLst>
              </a:prstGeom>
              <a:solidFill>
                <a:srgbClr val="00206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8" name="ホームベース 73">
                <a:extLst>
                  <a:ext uri="{FF2B5EF4-FFF2-40B4-BE49-F238E27FC236}">
                    <a16:creationId xmlns:a16="http://schemas.microsoft.com/office/drawing/2014/main" id="{B0543B72-8930-423B-8171-A8CD054B0BA7}"/>
                  </a:ext>
                </a:extLst>
              </p:cNvPr>
              <p:cNvSpPr/>
              <p:nvPr/>
            </p:nvSpPr>
            <p:spPr>
              <a:xfrm rot="5400000">
                <a:off x="1100973" y="1971351"/>
                <a:ext cx="434959" cy="448966"/>
              </a:xfrm>
              <a:prstGeom prst="homePlate">
                <a:avLst>
                  <a:gd name="adj" fmla="val 60511"/>
                </a:avLst>
              </a:prstGeom>
              <a:solidFill>
                <a:srgbClr val="FF99CC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9" name="片側の 2 つの角を丸めた四角形 64">
                <a:extLst>
                  <a:ext uri="{FF2B5EF4-FFF2-40B4-BE49-F238E27FC236}">
                    <a16:creationId xmlns:a16="http://schemas.microsoft.com/office/drawing/2014/main" id="{44AEFA44-4AD9-4086-8F71-7D0F63A7A117}"/>
                  </a:ext>
                </a:extLst>
              </p:cNvPr>
              <p:cNvSpPr/>
              <p:nvPr/>
            </p:nvSpPr>
            <p:spPr>
              <a:xfrm>
                <a:off x="814087" y="1955622"/>
                <a:ext cx="1024238" cy="1025814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382">
                    <a:moveTo>
                      <a:pt x="821989" y="0"/>
                    </a:moveTo>
                    <a:cubicBezTo>
                      <a:pt x="1008846" y="11341"/>
                      <a:pt x="1156298" y="166950"/>
                      <a:pt x="1156298" y="356996"/>
                    </a:cubicBezTo>
                    <a:lnTo>
                      <a:pt x="1156298" y="1018382"/>
                    </a:lnTo>
                    <a:lnTo>
                      <a:pt x="821989" y="1018382"/>
                    </a:lnTo>
                    <a:close/>
                    <a:moveTo>
                      <a:pt x="334309" y="0"/>
                    </a:moveTo>
                    <a:lnTo>
                      <a:pt x="334309" y="1018382"/>
                    </a:lnTo>
                    <a:lnTo>
                      <a:pt x="0" y="1018382"/>
                    </a:lnTo>
                    <a:lnTo>
                      <a:pt x="0" y="356996"/>
                    </a:lnTo>
                    <a:cubicBezTo>
                      <a:pt x="0" y="166950"/>
                      <a:pt x="147453" y="11341"/>
                      <a:pt x="334309" y="0"/>
                    </a:cubicBez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0" name="台形 329">
                <a:extLst>
                  <a:ext uri="{FF2B5EF4-FFF2-40B4-BE49-F238E27FC236}">
                    <a16:creationId xmlns:a16="http://schemas.microsoft.com/office/drawing/2014/main" id="{4319DD5C-0F76-434C-B36C-A9ACF4D5DA67}"/>
                  </a:ext>
                </a:extLst>
              </p:cNvPr>
              <p:cNvSpPr/>
              <p:nvPr/>
            </p:nvSpPr>
            <p:spPr>
              <a:xfrm rot="10800000">
                <a:off x="1180017" y="1955604"/>
                <a:ext cx="296150" cy="190277"/>
              </a:xfrm>
              <a:prstGeom prst="trapezoid">
                <a:avLst>
                  <a:gd name="adj" fmla="val 53033"/>
                </a:avLst>
              </a:prstGeom>
              <a:solidFill>
                <a:srgbClr val="FF99CC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66318C19-5455-49B2-84EE-39CE36E7FAA3}"/>
                  </a:ext>
                </a:extLst>
              </p:cNvPr>
              <p:cNvSpPr/>
              <p:nvPr/>
            </p:nvSpPr>
            <p:spPr>
              <a:xfrm>
                <a:off x="1009036" y="1865525"/>
                <a:ext cx="643336" cy="323816"/>
              </a:xfrm>
              <a:custGeom>
                <a:avLst/>
                <a:gdLst>
                  <a:gd name="connsiteX0" fmla="*/ 164617 w 643336"/>
                  <a:gd name="connsiteY0" fmla="*/ 1 h 323816"/>
                  <a:gd name="connsiteX1" fmla="*/ 320804 w 643336"/>
                  <a:gd name="connsiteY1" fmla="*/ 323816 h 323816"/>
                  <a:gd name="connsiteX2" fmla="*/ 0 w 643336"/>
                  <a:gd name="connsiteY2" fmla="*/ 165087 h 323816"/>
                  <a:gd name="connsiteX3" fmla="*/ 478719 w 643336"/>
                  <a:gd name="connsiteY3" fmla="*/ 0 h 323816"/>
                  <a:gd name="connsiteX4" fmla="*/ 643336 w 643336"/>
                  <a:gd name="connsiteY4" fmla="*/ 165086 h 323816"/>
                  <a:gd name="connsiteX5" fmla="*/ 322532 w 643336"/>
                  <a:gd name="connsiteY5" fmla="*/ 323815 h 32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3336" h="323816">
                    <a:moveTo>
                      <a:pt x="164617" y="1"/>
                    </a:moveTo>
                    <a:lnTo>
                      <a:pt x="320804" y="323816"/>
                    </a:lnTo>
                    <a:lnTo>
                      <a:pt x="0" y="165087"/>
                    </a:lnTo>
                    <a:close/>
                    <a:moveTo>
                      <a:pt x="478719" y="0"/>
                    </a:moveTo>
                    <a:lnTo>
                      <a:pt x="643336" y="165086"/>
                    </a:lnTo>
                    <a:lnTo>
                      <a:pt x="322532" y="323815"/>
                    </a:lnTo>
                    <a:close/>
                  </a:path>
                </a:pathLst>
              </a:custGeom>
              <a:solidFill>
                <a:srgbClr val="FF99CC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円/楕円 82">
                <a:extLst>
                  <a:ext uri="{FF2B5EF4-FFF2-40B4-BE49-F238E27FC236}">
                    <a16:creationId xmlns:a16="http://schemas.microsoft.com/office/drawing/2014/main" id="{9F075B78-0F61-417F-BDD0-446BDA3DA3CB}"/>
                  </a:ext>
                </a:extLst>
              </p:cNvPr>
              <p:cNvSpPr/>
              <p:nvPr/>
            </p:nvSpPr>
            <p:spPr>
              <a:xfrm>
                <a:off x="1250479" y="2106718"/>
                <a:ext cx="146946" cy="201806"/>
              </a:xfrm>
              <a:prstGeom prst="ellipse">
                <a:avLst/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円/楕円 83">
                <a:extLst>
                  <a:ext uri="{FF2B5EF4-FFF2-40B4-BE49-F238E27FC236}">
                    <a16:creationId xmlns:a16="http://schemas.microsoft.com/office/drawing/2014/main" id="{3F2B1DFB-C103-4B45-8507-0D031A0B231D}"/>
                  </a:ext>
                </a:extLst>
              </p:cNvPr>
              <p:cNvSpPr/>
              <p:nvPr/>
            </p:nvSpPr>
            <p:spPr>
              <a:xfrm flipH="1">
                <a:off x="1275786" y="2133698"/>
                <a:ext cx="96333" cy="147845"/>
              </a:xfrm>
              <a:prstGeom prst="ellipse">
                <a:avLst/>
              </a:prstGeom>
              <a:solidFill>
                <a:srgbClr val="FF0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円/楕円 83">
                <a:extLst>
                  <a:ext uri="{FF2B5EF4-FFF2-40B4-BE49-F238E27FC236}">
                    <a16:creationId xmlns:a16="http://schemas.microsoft.com/office/drawing/2014/main" id="{264CCEE1-8FB6-416E-A6DC-93541D492417}"/>
                  </a:ext>
                </a:extLst>
              </p:cNvPr>
              <p:cNvSpPr/>
              <p:nvPr/>
            </p:nvSpPr>
            <p:spPr>
              <a:xfrm flipH="1">
                <a:off x="1301092" y="2153096"/>
                <a:ext cx="45719" cy="575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楕円 334">
                <a:extLst>
                  <a:ext uri="{FF2B5EF4-FFF2-40B4-BE49-F238E27FC236}">
                    <a16:creationId xmlns:a16="http://schemas.microsoft.com/office/drawing/2014/main" id="{D7DEB147-FCC7-49E5-BB03-C75C4250A9C4}"/>
                  </a:ext>
                </a:extLst>
              </p:cNvPr>
              <p:cNvSpPr/>
              <p:nvPr/>
            </p:nvSpPr>
            <p:spPr>
              <a:xfrm>
                <a:off x="1047316" y="129417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2B2F1137-DFEF-4182-AF59-332067FB4230}"/>
                  </a:ext>
                </a:extLst>
              </p:cNvPr>
              <p:cNvSpPr/>
              <p:nvPr/>
            </p:nvSpPr>
            <p:spPr>
              <a:xfrm>
                <a:off x="1587859" y="129417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631D089C-57F0-4064-A174-D4AA95C43A8B}"/>
                </a:ext>
              </a:extLst>
            </p:cNvPr>
            <p:cNvSpPr/>
            <p:nvPr/>
          </p:nvSpPr>
          <p:spPr>
            <a:xfrm>
              <a:off x="1540438" y="1764158"/>
              <a:ext cx="946143" cy="682796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36714B64-3430-4CEA-A461-D822C3618C5C}"/>
                </a:ext>
              </a:extLst>
            </p:cNvPr>
            <p:cNvGrpSpPr/>
            <p:nvPr/>
          </p:nvGrpSpPr>
          <p:grpSpPr>
            <a:xfrm rot="2295751">
              <a:off x="2248229" y="2382636"/>
              <a:ext cx="508806" cy="1063706"/>
              <a:chOff x="4044301" y="2382636"/>
              <a:chExt cx="508806" cy="1063706"/>
            </a:xfrm>
          </p:grpSpPr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F3D8D55B-5C7C-40DA-81A5-A137A2A1DEDC}"/>
                  </a:ext>
                </a:extLst>
              </p:cNvPr>
              <p:cNvSpPr/>
              <p:nvPr/>
            </p:nvSpPr>
            <p:spPr>
              <a:xfrm rot="940447">
                <a:off x="4044301" y="2382636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1" name="四角形: 上の 2 つの角を丸める 320">
                <a:extLst>
                  <a:ext uri="{FF2B5EF4-FFF2-40B4-BE49-F238E27FC236}">
                    <a16:creationId xmlns:a16="http://schemas.microsoft.com/office/drawing/2014/main" id="{ADAD2065-4575-4D3B-A420-FD055A416AB3}"/>
                  </a:ext>
                </a:extLst>
              </p:cNvPr>
              <p:cNvSpPr/>
              <p:nvPr/>
            </p:nvSpPr>
            <p:spPr>
              <a:xfrm rot="9124084">
                <a:off x="4301974" y="2638132"/>
                <a:ext cx="251133" cy="80821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58F54202-B8DB-479E-B065-91BA46CD2F11}"/>
                </a:ext>
              </a:extLst>
            </p:cNvPr>
            <p:cNvGrpSpPr/>
            <p:nvPr/>
          </p:nvGrpSpPr>
          <p:grpSpPr>
            <a:xfrm rot="20388069">
              <a:off x="1242464" y="2286449"/>
              <a:ext cx="879208" cy="1067475"/>
              <a:chOff x="1249836" y="2432458"/>
              <a:chExt cx="879208" cy="1067475"/>
            </a:xfrm>
          </p:grpSpPr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4E8F59BA-538E-41B7-957C-2C1441F032B2}"/>
                  </a:ext>
                </a:extLst>
              </p:cNvPr>
              <p:cNvGrpSpPr/>
              <p:nvPr/>
            </p:nvGrpSpPr>
            <p:grpSpPr>
              <a:xfrm rot="21202638">
                <a:off x="1313853" y="2432458"/>
                <a:ext cx="815191" cy="347832"/>
                <a:chOff x="2531630" y="3330985"/>
                <a:chExt cx="1184642" cy="505473"/>
              </a:xfrm>
            </p:grpSpPr>
            <p:grpSp>
              <p:nvGrpSpPr>
                <p:cNvPr id="314" name="グループ化 313">
                  <a:extLst>
                    <a:ext uri="{FF2B5EF4-FFF2-40B4-BE49-F238E27FC236}">
                      <a16:creationId xmlns:a16="http://schemas.microsoft.com/office/drawing/2014/main" id="{AA989E1C-EA2C-41B1-B9D3-EBD5ABB1697D}"/>
                    </a:ext>
                  </a:extLst>
                </p:cNvPr>
                <p:cNvGrpSpPr/>
                <p:nvPr/>
              </p:nvGrpSpPr>
              <p:grpSpPr>
                <a:xfrm rot="20820063">
                  <a:off x="2606252" y="3330985"/>
                  <a:ext cx="1110020" cy="141603"/>
                  <a:chOff x="2948034" y="3768700"/>
                  <a:chExt cx="1134898" cy="232955"/>
                </a:xfrm>
              </p:grpSpPr>
              <p:sp>
                <p:nvSpPr>
                  <p:cNvPr id="318" name="フリーフォーム: 図形 317">
                    <a:extLst>
                      <a:ext uri="{FF2B5EF4-FFF2-40B4-BE49-F238E27FC236}">
                        <a16:creationId xmlns:a16="http://schemas.microsoft.com/office/drawing/2014/main" id="{BF1C2BC7-0F5D-4094-A522-9324B2D90CA6}"/>
                      </a:ext>
                    </a:extLst>
                  </p:cNvPr>
                  <p:cNvSpPr/>
                  <p:nvPr/>
                </p:nvSpPr>
                <p:spPr>
                  <a:xfrm rot="21399205">
                    <a:off x="2948034" y="3768700"/>
                    <a:ext cx="1131980" cy="66585"/>
                  </a:xfrm>
                  <a:custGeom>
                    <a:avLst/>
                    <a:gdLst>
                      <a:gd name="connsiteX0" fmla="*/ 24682 w 1131980"/>
                      <a:gd name="connsiteY0" fmla="*/ 0 h 66584"/>
                      <a:gd name="connsiteX1" fmla="*/ 1131980 w 1131980"/>
                      <a:gd name="connsiteY1" fmla="*/ 37898 h 66584"/>
                      <a:gd name="connsiteX2" fmla="*/ 1131980 w 1131980"/>
                      <a:gd name="connsiteY2" fmla="*/ 66584 h 66584"/>
                      <a:gd name="connsiteX3" fmla="*/ 0 w 1131980"/>
                      <a:gd name="connsiteY3" fmla="*/ 66584 h 66584"/>
                      <a:gd name="connsiteX4" fmla="*/ 0 w 1131980"/>
                      <a:gd name="connsiteY4" fmla="*/ 23408 h 66584"/>
                      <a:gd name="connsiteX5" fmla="*/ 24682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24682" y="0"/>
                        </a:moveTo>
                        <a:lnTo>
                          <a:pt x="1131980" y="37898"/>
                        </a:lnTo>
                        <a:lnTo>
                          <a:pt x="1131980" y="66584"/>
                        </a:lnTo>
                        <a:lnTo>
                          <a:pt x="0" y="66584"/>
                        </a:lnTo>
                        <a:lnTo>
                          <a:pt x="0" y="23408"/>
                        </a:lnTo>
                        <a:cubicBezTo>
                          <a:pt x="0" y="10480"/>
                          <a:pt x="11050" y="0"/>
                          <a:pt x="24682" y="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9" name="フリーフォーム: 図形 318">
                    <a:extLst>
                      <a:ext uri="{FF2B5EF4-FFF2-40B4-BE49-F238E27FC236}">
                        <a16:creationId xmlns:a16="http://schemas.microsoft.com/office/drawing/2014/main" id="{CE2D1D02-BD97-40B1-AC76-11E1D4423ECF}"/>
                      </a:ext>
                    </a:extLst>
                  </p:cNvPr>
                  <p:cNvSpPr/>
                  <p:nvPr/>
                </p:nvSpPr>
                <p:spPr>
                  <a:xfrm>
                    <a:off x="2950952" y="3935070"/>
                    <a:ext cx="1131980" cy="66585"/>
                  </a:xfrm>
                  <a:custGeom>
                    <a:avLst/>
                    <a:gdLst>
                      <a:gd name="connsiteX0" fmla="*/ 0 w 1131980"/>
                      <a:gd name="connsiteY0" fmla="*/ 0 h 66584"/>
                      <a:gd name="connsiteX1" fmla="*/ 1131980 w 1131980"/>
                      <a:gd name="connsiteY1" fmla="*/ 0 h 66584"/>
                      <a:gd name="connsiteX2" fmla="*/ 1131980 w 1131980"/>
                      <a:gd name="connsiteY2" fmla="*/ 28685 h 66584"/>
                      <a:gd name="connsiteX3" fmla="*/ 24682 w 1131980"/>
                      <a:gd name="connsiteY3" fmla="*/ 66584 h 66584"/>
                      <a:gd name="connsiteX4" fmla="*/ 0 w 1131980"/>
                      <a:gd name="connsiteY4" fmla="*/ 43175 h 66584"/>
                      <a:gd name="connsiteX5" fmla="*/ 0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0" y="0"/>
                        </a:moveTo>
                        <a:lnTo>
                          <a:pt x="1131980" y="0"/>
                        </a:lnTo>
                        <a:lnTo>
                          <a:pt x="1131980" y="28685"/>
                        </a:lnTo>
                        <a:lnTo>
                          <a:pt x="24682" y="66584"/>
                        </a:lnTo>
                        <a:cubicBezTo>
                          <a:pt x="11050" y="66584"/>
                          <a:pt x="0" y="56103"/>
                          <a:pt x="0" y="43175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7B78104B-BDEC-4022-BBA6-45099A06598D}"/>
                    </a:ext>
                  </a:extLst>
                </p:cNvPr>
                <p:cNvSpPr/>
                <p:nvPr/>
              </p:nvSpPr>
              <p:spPr>
                <a:xfrm rot="4455276">
                  <a:off x="2843891" y="3563516"/>
                  <a:ext cx="214631" cy="191891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7610A761-BA40-4AF1-958A-CBE2F2727C74}"/>
                    </a:ext>
                  </a:extLst>
                </p:cNvPr>
                <p:cNvSpPr/>
                <p:nvPr/>
              </p:nvSpPr>
              <p:spPr>
                <a:xfrm rot="14001917">
                  <a:off x="2920909" y="3239878"/>
                  <a:ext cx="108452" cy="342089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1FBFA0B6-BCD2-4024-A06E-435B25D5E65F}"/>
                    </a:ext>
                  </a:extLst>
                </p:cNvPr>
                <p:cNvSpPr/>
                <p:nvPr/>
              </p:nvSpPr>
              <p:spPr>
                <a:xfrm rot="4860323">
                  <a:off x="2649648" y="3277063"/>
                  <a:ext cx="441377" cy="677413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13" name="四角形: 上の 2 つの角を丸める 312">
                <a:extLst>
                  <a:ext uri="{FF2B5EF4-FFF2-40B4-BE49-F238E27FC236}">
                    <a16:creationId xmlns:a16="http://schemas.microsoft.com/office/drawing/2014/main" id="{8732E886-6B81-4958-862D-5C299DDFA0FC}"/>
                  </a:ext>
                </a:extLst>
              </p:cNvPr>
              <p:cNvSpPr/>
              <p:nvPr/>
            </p:nvSpPr>
            <p:spPr>
              <a:xfrm rot="11515018">
                <a:off x="1249836" y="2734459"/>
                <a:ext cx="248354" cy="7654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558CB9CF-F774-46E2-8469-97C5C6F803B0}"/>
                </a:ext>
              </a:extLst>
            </p:cNvPr>
            <p:cNvGrpSpPr/>
            <p:nvPr/>
          </p:nvGrpSpPr>
          <p:grpSpPr>
            <a:xfrm>
              <a:off x="2243895" y="2750843"/>
              <a:ext cx="658581" cy="441249"/>
              <a:chOff x="2243895" y="2750843"/>
              <a:chExt cx="658581" cy="441249"/>
            </a:xfrm>
          </p:grpSpPr>
          <p:sp>
            <p:nvSpPr>
              <p:cNvPr id="306" name="吹き出し: 円形 305">
                <a:extLst>
                  <a:ext uri="{FF2B5EF4-FFF2-40B4-BE49-F238E27FC236}">
                    <a16:creationId xmlns:a16="http://schemas.microsoft.com/office/drawing/2014/main" id="{48D8CD4F-A40C-4E14-8694-9C59D6B86806}"/>
                  </a:ext>
                </a:extLst>
              </p:cNvPr>
              <p:cNvSpPr/>
              <p:nvPr/>
            </p:nvSpPr>
            <p:spPr bwMode="auto">
              <a:xfrm>
                <a:off x="2243895" y="2750843"/>
                <a:ext cx="658581" cy="441249"/>
              </a:xfrm>
              <a:prstGeom prst="wedgeEllipseCallout">
                <a:avLst>
                  <a:gd name="adj1" fmla="val -34332"/>
                  <a:gd name="adj2" fmla="val -77092"/>
                </a:avLst>
              </a:prstGeom>
              <a:solidFill>
                <a:schemeClr val="bg1"/>
              </a:solidFill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7" name="テキスト ボックス 306">
                <a:extLst>
                  <a:ext uri="{FF2B5EF4-FFF2-40B4-BE49-F238E27FC236}">
                    <a16:creationId xmlns:a16="http://schemas.microsoft.com/office/drawing/2014/main" id="{33DF16DB-6A7B-4B5A-ABFC-42D01FC2633F}"/>
                  </a:ext>
                </a:extLst>
              </p:cNvPr>
              <p:cNvSpPr txBox="1"/>
              <p:nvPr/>
            </p:nvSpPr>
            <p:spPr>
              <a:xfrm>
                <a:off x="2375001" y="2870655"/>
                <a:ext cx="411351" cy="1869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42092B65-569E-4FE5-9057-FCC53083E4E9}"/>
              </a:ext>
            </a:extLst>
          </p:cNvPr>
          <p:cNvGrpSpPr/>
          <p:nvPr/>
        </p:nvGrpSpPr>
        <p:grpSpPr>
          <a:xfrm>
            <a:off x="4253984" y="1290440"/>
            <a:ext cx="1550518" cy="2257841"/>
            <a:chOff x="4253984" y="1290440"/>
            <a:chExt cx="1550518" cy="2257841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0475EE22-81E7-41EA-BB84-D98CE7F16A55}"/>
                </a:ext>
              </a:extLst>
            </p:cNvPr>
            <p:cNvGrpSpPr/>
            <p:nvPr/>
          </p:nvGrpSpPr>
          <p:grpSpPr>
            <a:xfrm>
              <a:off x="4408557" y="1290440"/>
              <a:ext cx="1086287" cy="2257841"/>
              <a:chOff x="4408557" y="1290440"/>
              <a:chExt cx="1086287" cy="2257841"/>
            </a:xfrm>
          </p:grpSpPr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311CA217-3FDC-46F7-BF16-4CDFF3CA8B3F}"/>
                  </a:ext>
                </a:extLst>
              </p:cNvPr>
              <p:cNvGrpSpPr/>
              <p:nvPr/>
            </p:nvGrpSpPr>
            <p:grpSpPr>
              <a:xfrm>
                <a:off x="4408557" y="1290440"/>
                <a:ext cx="1086287" cy="2257841"/>
                <a:chOff x="2355996" y="739604"/>
                <a:chExt cx="1086287" cy="2257841"/>
              </a:xfrm>
            </p:grpSpPr>
            <p:sp>
              <p:nvSpPr>
                <p:cNvPr id="61" name="片側の 2 つの角を丸めた四角形 128">
                  <a:extLst>
                    <a:ext uri="{FF2B5EF4-FFF2-40B4-BE49-F238E27FC236}">
                      <a16:creationId xmlns:a16="http://schemas.microsoft.com/office/drawing/2014/main" id="{384645CF-A8C7-400C-AE1C-E4F46A41A049}"/>
                    </a:ext>
                  </a:extLst>
                </p:cNvPr>
                <p:cNvSpPr/>
                <p:nvPr/>
              </p:nvSpPr>
              <p:spPr>
                <a:xfrm>
                  <a:off x="2427322" y="817459"/>
                  <a:ext cx="944787" cy="11210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" name="片側の 2 つの角を丸めた四角形 144">
                  <a:extLst>
                    <a:ext uri="{FF2B5EF4-FFF2-40B4-BE49-F238E27FC236}">
                      <a16:creationId xmlns:a16="http://schemas.microsoft.com/office/drawing/2014/main" id="{757A90C3-0AFA-4A29-80D4-CF7A4A0DBC44}"/>
                    </a:ext>
                  </a:extLst>
                </p:cNvPr>
                <p:cNvSpPr/>
                <p:nvPr/>
              </p:nvSpPr>
              <p:spPr>
                <a:xfrm>
                  <a:off x="2426660" y="1976519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6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526AA5D6-04C3-4126-97FE-6BCE579A6AB1}"/>
                    </a:ext>
                  </a:extLst>
                </p:cNvPr>
                <p:cNvSpPr/>
                <p:nvPr/>
              </p:nvSpPr>
              <p:spPr>
                <a:xfrm>
                  <a:off x="2675185" y="1744066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" name="二等辺三角形 64">
                  <a:extLst>
                    <a:ext uri="{FF2B5EF4-FFF2-40B4-BE49-F238E27FC236}">
                      <a16:creationId xmlns:a16="http://schemas.microsoft.com/office/drawing/2014/main" id="{6E8B1764-0D37-4344-B6D0-D2B96E8AEF81}"/>
                    </a:ext>
                  </a:extLst>
                </p:cNvPr>
                <p:cNvSpPr/>
                <p:nvPr/>
              </p:nvSpPr>
              <p:spPr>
                <a:xfrm rot="10800000">
                  <a:off x="2707049" y="2078936"/>
                  <a:ext cx="409782" cy="593697"/>
                </a:xfrm>
                <a:prstGeom prst="triangle">
                  <a:avLst/>
                </a:prstGeom>
                <a:solidFill>
                  <a:schemeClr val="accent6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7937462F-878B-40FD-A300-73FD538AF734}"/>
                    </a:ext>
                  </a:extLst>
                </p:cNvPr>
                <p:cNvGrpSpPr/>
                <p:nvPr/>
              </p:nvGrpSpPr>
              <p:grpSpPr>
                <a:xfrm>
                  <a:off x="2355996" y="880575"/>
                  <a:ext cx="1086287" cy="1024894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90" name="グループ化 89">
                    <a:extLst>
                      <a:ext uri="{FF2B5EF4-FFF2-40B4-BE49-F238E27FC236}">
                        <a16:creationId xmlns:a16="http://schemas.microsoft.com/office/drawing/2014/main" id="{8B7B924D-1210-432C-8CE7-3B7C746CAD2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5" name="円/楕円 159">
                      <a:extLst>
                        <a:ext uri="{FF2B5EF4-FFF2-40B4-BE49-F238E27FC236}">
                          <a16:creationId xmlns:a16="http://schemas.microsoft.com/office/drawing/2014/main" id="{7E37B21D-EE58-4B74-B07D-7B0D3F73AF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6" name="円/楕円 160">
                      <a:extLst>
                        <a:ext uri="{FF2B5EF4-FFF2-40B4-BE49-F238E27FC236}">
                          <a16:creationId xmlns:a16="http://schemas.microsoft.com/office/drawing/2014/main" id="{64EA628A-A9F8-49CF-80D6-408BD515EB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1" name="グループ化 90">
                    <a:extLst>
                      <a:ext uri="{FF2B5EF4-FFF2-40B4-BE49-F238E27FC236}">
                        <a16:creationId xmlns:a16="http://schemas.microsoft.com/office/drawing/2014/main" id="{B81077A6-A95E-4628-883E-002564D575B3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3" name="円/楕円 157">
                      <a:extLst>
                        <a:ext uri="{FF2B5EF4-FFF2-40B4-BE49-F238E27FC236}">
                          <a16:creationId xmlns:a16="http://schemas.microsoft.com/office/drawing/2014/main" id="{93129F28-0BE0-42AC-B26D-999DC387BA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4" name="円/楕円 158">
                      <a:extLst>
                        <a:ext uri="{FF2B5EF4-FFF2-40B4-BE49-F238E27FC236}">
                          <a16:creationId xmlns:a16="http://schemas.microsoft.com/office/drawing/2014/main" id="{08483F9A-42DF-417D-8C02-B360FF9065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2" name="円/楕円 156">
                    <a:extLst>
                      <a:ext uri="{FF2B5EF4-FFF2-40B4-BE49-F238E27FC236}">
                        <a16:creationId xmlns:a16="http://schemas.microsoft.com/office/drawing/2014/main" id="{1A14EB50-1E30-4482-AE08-E23A4E68A9AE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7" name="円/楕円 27">
                  <a:extLst>
                    <a:ext uri="{FF2B5EF4-FFF2-40B4-BE49-F238E27FC236}">
                      <a16:creationId xmlns:a16="http://schemas.microsoft.com/office/drawing/2014/main" id="{8DC00364-78F4-4143-A0BF-0B3101F53253}"/>
                    </a:ext>
                  </a:extLst>
                </p:cNvPr>
                <p:cNvSpPr/>
                <p:nvPr/>
              </p:nvSpPr>
              <p:spPr>
                <a:xfrm>
                  <a:off x="2793805" y="1761436"/>
                  <a:ext cx="213787" cy="57835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43 w 3210461"/>
                    <a:gd name="connsiteY0" fmla="*/ 213212 h 559497"/>
                    <a:gd name="connsiteX1" fmla="*/ 1641009 w 3210461"/>
                    <a:gd name="connsiteY1" fmla="*/ 0 h 559497"/>
                    <a:gd name="connsiteX2" fmla="*/ 3210461 w 3210461"/>
                    <a:gd name="connsiteY2" fmla="*/ 213212 h 559497"/>
                    <a:gd name="connsiteX3" fmla="*/ 1605252 w 3210461"/>
                    <a:gd name="connsiteY3" fmla="*/ 559497 h 559497"/>
                    <a:gd name="connsiteX4" fmla="*/ 43 w 3210461"/>
                    <a:gd name="connsiteY4" fmla="*/ 213212 h 5594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61" h="559497">
                      <a:moveTo>
                        <a:pt x="43" y="213212"/>
                      </a:moveTo>
                      <a:cubicBezTo>
                        <a:pt x="6003" y="119962"/>
                        <a:pt x="754477" y="0"/>
                        <a:pt x="1641009" y="0"/>
                      </a:cubicBezTo>
                      <a:cubicBezTo>
                        <a:pt x="2527541" y="0"/>
                        <a:pt x="3210461" y="121970"/>
                        <a:pt x="3210461" y="213212"/>
                      </a:cubicBezTo>
                      <a:cubicBezTo>
                        <a:pt x="3210461" y="304454"/>
                        <a:pt x="2491784" y="559497"/>
                        <a:pt x="1605252" y="559497"/>
                      </a:cubicBezTo>
                      <a:cubicBezTo>
                        <a:pt x="718720" y="559497"/>
                        <a:pt x="-5917" y="306462"/>
                        <a:pt x="43" y="21321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" name="月 67">
                  <a:extLst>
                    <a:ext uri="{FF2B5EF4-FFF2-40B4-BE49-F238E27FC236}">
                      <a16:creationId xmlns:a16="http://schemas.microsoft.com/office/drawing/2014/main" id="{12BA4252-BBD0-40F9-96BB-49464FC424B0}"/>
                    </a:ext>
                  </a:extLst>
                </p:cNvPr>
                <p:cNvSpPr/>
                <p:nvPr/>
              </p:nvSpPr>
              <p:spPr>
                <a:xfrm>
                  <a:off x="2459311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" name="月 68">
                  <a:extLst>
                    <a:ext uri="{FF2B5EF4-FFF2-40B4-BE49-F238E27FC236}">
                      <a16:creationId xmlns:a16="http://schemas.microsoft.com/office/drawing/2014/main" id="{92DA92E0-9BBC-443D-9094-E9C77AE2525E}"/>
                    </a:ext>
                  </a:extLst>
                </p:cNvPr>
                <p:cNvSpPr/>
                <p:nvPr/>
              </p:nvSpPr>
              <p:spPr>
                <a:xfrm flipH="1">
                  <a:off x="3234510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" name="正方形/長方形 67">
                  <a:extLst>
                    <a:ext uri="{FF2B5EF4-FFF2-40B4-BE49-F238E27FC236}">
                      <a16:creationId xmlns:a16="http://schemas.microsoft.com/office/drawing/2014/main" id="{FBEB13C0-1F56-45FE-85DE-1BA36F9FAC90}"/>
                    </a:ext>
                  </a:extLst>
                </p:cNvPr>
                <p:cNvSpPr/>
                <p:nvPr/>
              </p:nvSpPr>
              <p:spPr>
                <a:xfrm>
                  <a:off x="2867091" y="1685158"/>
                  <a:ext cx="65249" cy="33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D445676A-BFA3-44B4-85E1-D61A308390EF}"/>
                    </a:ext>
                  </a:extLst>
                </p:cNvPr>
                <p:cNvSpPr/>
                <p:nvPr/>
              </p:nvSpPr>
              <p:spPr>
                <a:xfrm>
                  <a:off x="2394411" y="739604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" name="月 71">
                  <a:extLst>
                    <a:ext uri="{FF2B5EF4-FFF2-40B4-BE49-F238E27FC236}">
                      <a16:creationId xmlns:a16="http://schemas.microsoft.com/office/drawing/2014/main" id="{9D1D1C81-C9BD-46FD-86EE-D62E8006031F}"/>
                    </a:ext>
                  </a:extLst>
                </p:cNvPr>
                <p:cNvSpPr/>
                <p:nvPr/>
              </p:nvSpPr>
              <p:spPr>
                <a:xfrm rot="5400000">
                  <a:off x="2631235" y="1122921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" name="月 72">
                  <a:extLst>
                    <a:ext uri="{FF2B5EF4-FFF2-40B4-BE49-F238E27FC236}">
                      <a16:creationId xmlns:a16="http://schemas.microsoft.com/office/drawing/2014/main" id="{292CC4F3-6962-4D44-AEC3-CA63F846C055}"/>
                    </a:ext>
                  </a:extLst>
                </p:cNvPr>
                <p:cNvSpPr/>
                <p:nvPr/>
              </p:nvSpPr>
              <p:spPr>
                <a:xfrm rot="5400000">
                  <a:off x="3113988" y="1122923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1D1FEE62-DB70-4892-9259-A0DC428BFBEE}"/>
                    </a:ext>
                  </a:extLst>
                </p:cNvPr>
                <p:cNvGrpSpPr/>
                <p:nvPr/>
              </p:nvGrpSpPr>
              <p:grpSpPr>
                <a:xfrm>
                  <a:off x="2551722" y="1271341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83" name="二等辺三角形 82">
                    <a:extLst>
                      <a:ext uri="{FF2B5EF4-FFF2-40B4-BE49-F238E27FC236}">
                        <a16:creationId xmlns:a16="http://schemas.microsoft.com/office/drawing/2014/main" id="{409E3DB7-0D90-4051-89E5-21DAF34D1321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二等辺三角形 83">
                    <a:extLst>
                      <a:ext uri="{FF2B5EF4-FFF2-40B4-BE49-F238E27FC236}">
                        <a16:creationId xmlns:a16="http://schemas.microsoft.com/office/drawing/2014/main" id="{CAD53C93-A6FB-48CA-8584-8A6230F2735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85" name="グループ化 84">
                    <a:extLst>
                      <a:ext uri="{FF2B5EF4-FFF2-40B4-BE49-F238E27FC236}">
                        <a16:creationId xmlns:a16="http://schemas.microsoft.com/office/drawing/2014/main" id="{5529629C-FB69-4BC6-A67E-A7E4E99A5917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86" name="円/楕円 148">
                      <a:extLst>
                        <a:ext uri="{FF2B5EF4-FFF2-40B4-BE49-F238E27FC236}">
                          <a16:creationId xmlns:a16="http://schemas.microsoft.com/office/drawing/2014/main" id="{383A37BF-9781-4FB9-B265-9F9DBBDFBE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7" name="円/楕円 149">
                      <a:extLst>
                        <a:ext uri="{FF2B5EF4-FFF2-40B4-BE49-F238E27FC236}">
                          <a16:creationId xmlns:a16="http://schemas.microsoft.com/office/drawing/2014/main" id="{55EC9DA7-0612-4200-B678-09469078DD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8" name="円/楕円 150">
                      <a:extLst>
                        <a:ext uri="{FF2B5EF4-FFF2-40B4-BE49-F238E27FC236}">
                          <a16:creationId xmlns:a16="http://schemas.microsoft.com/office/drawing/2014/main" id="{B4FD295A-A679-4344-A510-6B009C8334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64320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9" name="円/楕円 151">
                      <a:extLst>
                        <a:ext uri="{FF2B5EF4-FFF2-40B4-BE49-F238E27FC236}">
                          <a16:creationId xmlns:a16="http://schemas.microsoft.com/office/drawing/2014/main" id="{4091545A-F0C2-4B9B-B2D8-E7DF439ECA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62755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75" name="グループ化 74">
                  <a:extLst>
                    <a:ext uri="{FF2B5EF4-FFF2-40B4-BE49-F238E27FC236}">
                      <a16:creationId xmlns:a16="http://schemas.microsoft.com/office/drawing/2014/main" id="{A055D484-3732-44D9-B25A-A775268CE0CE}"/>
                    </a:ext>
                  </a:extLst>
                </p:cNvPr>
                <p:cNvGrpSpPr/>
                <p:nvPr/>
              </p:nvGrpSpPr>
              <p:grpSpPr>
                <a:xfrm>
                  <a:off x="3024797" y="1271341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76" name="二等辺三角形 75">
                    <a:extLst>
                      <a:ext uri="{FF2B5EF4-FFF2-40B4-BE49-F238E27FC236}">
                        <a16:creationId xmlns:a16="http://schemas.microsoft.com/office/drawing/2014/main" id="{8989F7F1-243F-4A0D-A9CE-59C13643E7D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二等辺三角形 76">
                    <a:extLst>
                      <a:ext uri="{FF2B5EF4-FFF2-40B4-BE49-F238E27FC236}">
                        <a16:creationId xmlns:a16="http://schemas.microsoft.com/office/drawing/2014/main" id="{F7B81002-9086-47C0-9FBE-BDBF9E43370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8" name="グループ化 77">
                    <a:extLst>
                      <a:ext uri="{FF2B5EF4-FFF2-40B4-BE49-F238E27FC236}">
                        <a16:creationId xmlns:a16="http://schemas.microsoft.com/office/drawing/2014/main" id="{3AA40DAC-D012-4B7A-B29E-BAF330C72182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79" name="円/楕円 148">
                      <a:extLst>
                        <a:ext uri="{FF2B5EF4-FFF2-40B4-BE49-F238E27FC236}">
                          <a16:creationId xmlns:a16="http://schemas.microsoft.com/office/drawing/2014/main" id="{22C5EB73-CD51-4144-867B-3F82B69E9C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0" name="円/楕円 149">
                      <a:extLst>
                        <a:ext uri="{FF2B5EF4-FFF2-40B4-BE49-F238E27FC236}">
                          <a16:creationId xmlns:a16="http://schemas.microsoft.com/office/drawing/2014/main" id="{A9E05E4E-F2EC-4F53-B66C-8BA7DE21AD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1" name="円/楕円 150">
                      <a:extLst>
                        <a:ext uri="{FF2B5EF4-FFF2-40B4-BE49-F238E27FC236}">
                          <a16:creationId xmlns:a16="http://schemas.microsoft.com/office/drawing/2014/main" id="{3146CBAF-7291-4BCD-8C99-EEE145314A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64320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2" name="円/楕円 151">
                      <a:extLst>
                        <a:ext uri="{FF2B5EF4-FFF2-40B4-BE49-F238E27FC236}">
                          <a16:creationId xmlns:a16="http://schemas.microsoft.com/office/drawing/2014/main" id="{F88D90FB-7D45-4140-AE66-F972AF66CF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62755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A557A820-C1B7-4341-9DE3-EAB1A634C3DA}"/>
                  </a:ext>
                </a:extLst>
              </p:cNvPr>
              <p:cNvSpPr/>
              <p:nvPr/>
            </p:nvSpPr>
            <p:spPr>
              <a:xfrm rot="10800000">
                <a:off x="4549479" y="2527355"/>
                <a:ext cx="830602" cy="721595"/>
              </a:xfrm>
              <a:custGeom>
                <a:avLst/>
                <a:gdLst>
                  <a:gd name="connsiteX0" fmla="*/ 624642 w 830602"/>
                  <a:gd name="connsiteY0" fmla="*/ 721595 h 721595"/>
                  <a:gd name="connsiteX1" fmla="*/ 606501 w 830602"/>
                  <a:gd name="connsiteY1" fmla="*/ 721595 h 721595"/>
                  <a:gd name="connsiteX2" fmla="*/ 415581 w 830602"/>
                  <a:gd name="connsiteY2" fmla="*/ 28575 h 721595"/>
                  <a:gd name="connsiteX3" fmla="*/ 224661 w 830602"/>
                  <a:gd name="connsiteY3" fmla="*/ 721595 h 721595"/>
                  <a:gd name="connsiteX4" fmla="*/ 206519 w 830602"/>
                  <a:gd name="connsiteY4" fmla="*/ 721595 h 721595"/>
                  <a:gd name="connsiteX5" fmla="*/ 9984 w 830602"/>
                  <a:gd name="connsiteY5" fmla="*/ 640188 h 721595"/>
                  <a:gd name="connsiteX6" fmla="*/ 0 w 830602"/>
                  <a:gd name="connsiteY6" fmla="*/ 628088 h 721595"/>
                  <a:gd name="connsiteX7" fmla="*/ 2380 w 830602"/>
                  <a:gd name="connsiteY7" fmla="*/ 624492 h 721595"/>
                  <a:gd name="connsiteX8" fmla="*/ 175932 w 830602"/>
                  <a:gd name="connsiteY8" fmla="*/ 497556 h 721595"/>
                  <a:gd name="connsiteX9" fmla="*/ 139262 w 830602"/>
                  <a:gd name="connsiteY9" fmla="*/ 417616 h 721595"/>
                  <a:gd name="connsiteX10" fmla="*/ 415582 w 830602"/>
                  <a:gd name="connsiteY10" fmla="*/ 0 h 721595"/>
                  <a:gd name="connsiteX11" fmla="*/ 689524 w 830602"/>
                  <a:gd name="connsiteY11" fmla="*/ 414021 h 721595"/>
                  <a:gd name="connsiteX12" fmla="*/ 651205 w 830602"/>
                  <a:gd name="connsiteY12" fmla="*/ 497556 h 721595"/>
                  <a:gd name="connsiteX13" fmla="*/ 830602 w 830602"/>
                  <a:gd name="connsiteY13" fmla="*/ 628766 h 721595"/>
                  <a:gd name="connsiteX14" fmla="*/ 821178 w 830602"/>
                  <a:gd name="connsiteY14" fmla="*/ 640188 h 721595"/>
                  <a:gd name="connsiteX15" fmla="*/ 624642 w 830602"/>
                  <a:gd name="connsiteY15" fmla="*/ 721595 h 72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0602" h="721595">
                    <a:moveTo>
                      <a:pt x="624642" y="721595"/>
                    </a:moveTo>
                    <a:lnTo>
                      <a:pt x="606501" y="721595"/>
                    </a:lnTo>
                    <a:lnTo>
                      <a:pt x="415581" y="28575"/>
                    </a:lnTo>
                    <a:lnTo>
                      <a:pt x="224661" y="721595"/>
                    </a:lnTo>
                    <a:lnTo>
                      <a:pt x="206519" y="721595"/>
                    </a:lnTo>
                    <a:cubicBezTo>
                      <a:pt x="129767" y="721595"/>
                      <a:pt x="60281" y="690485"/>
                      <a:pt x="9984" y="640188"/>
                    </a:cubicBezTo>
                    <a:lnTo>
                      <a:pt x="0" y="628088"/>
                    </a:lnTo>
                    <a:lnTo>
                      <a:pt x="2380" y="624492"/>
                    </a:lnTo>
                    <a:lnTo>
                      <a:pt x="175932" y="497556"/>
                    </a:lnTo>
                    <a:lnTo>
                      <a:pt x="139262" y="417616"/>
                    </a:lnTo>
                    <a:lnTo>
                      <a:pt x="415582" y="0"/>
                    </a:lnTo>
                    <a:lnTo>
                      <a:pt x="689524" y="414021"/>
                    </a:lnTo>
                    <a:lnTo>
                      <a:pt x="651205" y="497556"/>
                    </a:lnTo>
                    <a:lnTo>
                      <a:pt x="830602" y="628766"/>
                    </a:lnTo>
                    <a:lnTo>
                      <a:pt x="821178" y="640188"/>
                    </a:lnTo>
                    <a:cubicBezTo>
                      <a:pt x="770880" y="690485"/>
                      <a:pt x="701394" y="721595"/>
                      <a:pt x="624642" y="72159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09" name="フリーフォーム: 図形 408">
              <a:extLst>
                <a:ext uri="{FF2B5EF4-FFF2-40B4-BE49-F238E27FC236}">
                  <a16:creationId xmlns:a16="http://schemas.microsoft.com/office/drawing/2014/main" id="{FCB74B7C-3698-423D-B4F4-BA2C55E64CCE}"/>
                </a:ext>
              </a:extLst>
            </p:cNvPr>
            <p:cNvSpPr/>
            <p:nvPr/>
          </p:nvSpPr>
          <p:spPr>
            <a:xfrm>
              <a:off x="4535490" y="1856367"/>
              <a:ext cx="860052" cy="610358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14" name="グループ化 413">
              <a:extLst>
                <a:ext uri="{FF2B5EF4-FFF2-40B4-BE49-F238E27FC236}">
                  <a16:creationId xmlns:a16="http://schemas.microsoft.com/office/drawing/2014/main" id="{3498FE7A-DC7D-47F1-8B23-E1A56ADBE6FD}"/>
                </a:ext>
              </a:extLst>
            </p:cNvPr>
            <p:cNvGrpSpPr/>
            <p:nvPr/>
          </p:nvGrpSpPr>
          <p:grpSpPr>
            <a:xfrm rot="2295751">
              <a:off x="5189026" y="2342501"/>
              <a:ext cx="534594" cy="1117618"/>
              <a:chOff x="4044301" y="2382636"/>
              <a:chExt cx="508806" cy="1063706"/>
            </a:xfrm>
          </p:grpSpPr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3EC2C590-C8BD-40A3-A3F5-A189381C68A4}"/>
                  </a:ext>
                </a:extLst>
              </p:cNvPr>
              <p:cNvSpPr/>
              <p:nvPr/>
            </p:nvSpPr>
            <p:spPr>
              <a:xfrm rot="940447">
                <a:off x="4044301" y="2382636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6" name="四角形: 上の 2 つの角を丸める 415">
                <a:extLst>
                  <a:ext uri="{FF2B5EF4-FFF2-40B4-BE49-F238E27FC236}">
                    <a16:creationId xmlns:a16="http://schemas.microsoft.com/office/drawing/2014/main" id="{F96A4B41-09E2-4745-8B39-8F1FDC93B4A1}"/>
                  </a:ext>
                </a:extLst>
              </p:cNvPr>
              <p:cNvSpPr/>
              <p:nvPr/>
            </p:nvSpPr>
            <p:spPr>
              <a:xfrm rot="9124084">
                <a:off x="4301974" y="2638132"/>
                <a:ext cx="251133" cy="80821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17" name="グループ化 416">
              <a:extLst>
                <a:ext uri="{FF2B5EF4-FFF2-40B4-BE49-F238E27FC236}">
                  <a16:creationId xmlns:a16="http://schemas.microsoft.com/office/drawing/2014/main" id="{6A49A63E-1F3E-4DBA-8A83-4ACF87860007}"/>
                </a:ext>
              </a:extLst>
            </p:cNvPr>
            <p:cNvGrpSpPr/>
            <p:nvPr/>
          </p:nvGrpSpPr>
          <p:grpSpPr>
            <a:xfrm rot="20388069">
              <a:off x="4253984" y="2277093"/>
              <a:ext cx="923769" cy="1121578"/>
              <a:chOff x="1249836" y="2432458"/>
              <a:chExt cx="879208" cy="1067475"/>
            </a:xfrm>
          </p:grpSpPr>
          <p:grpSp>
            <p:nvGrpSpPr>
              <p:cNvPr id="418" name="グループ化 417">
                <a:extLst>
                  <a:ext uri="{FF2B5EF4-FFF2-40B4-BE49-F238E27FC236}">
                    <a16:creationId xmlns:a16="http://schemas.microsoft.com/office/drawing/2014/main" id="{3524A7C6-7193-4BEA-9084-087BA4AD4B6B}"/>
                  </a:ext>
                </a:extLst>
              </p:cNvPr>
              <p:cNvGrpSpPr/>
              <p:nvPr/>
            </p:nvGrpSpPr>
            <p:grpSpPr>
              <a:xfrm rot="21202638">
                <a:off x="1313853" y="2432458"/>
                <a:ext cx="815191" cy="347832"/>
                <a:chOff x="2531630" y="3330985"/>
                <a:chExt cx="1184642" cy="505473"/>
              </a:xfrm>
            </p:grpSpPr>
            <p:grpSp>
              <p:nvGrpSpPr>
                <p:cNvPr id="420" name="グループ化 419">
                  <a:extLst>
                    <a:ext uri="{FF2B5EF4-FFF2-40B4-BE49-F238E27FC236}">
                      <a16:creationId xmlns:a16="http://schemas.microsoft.com/office/drawing/2014/main" id="{DB3ACCD0-E9BE-4A4B-BAC0-94C7B3C8C2B3}"/>
                    </a:ext>
                  </a:extLst>
                </p:cNvPr>
                <p:cNvGrpSpPr/>
                <p:nvPr/>
              </p:nvGrpSpPr>
              <p:grpSpPr>
                <a:xfrm rot="20820063">
                  <a:off x="2606252" y="3330985"/>
                  <a:ext cx="1110020" cy="141603"/>
                  <a:chOff x="2948034" y="3768700"/>
                  <a:chExt cx="1134898" cy="232955"/>
                </a:xfrm>
              </p:grpSpPr>
              <p:sp>
                <p:nvSpPr>
                  <p:cNvPr id="424" name="フリーフォーム: 図形 423">
                    <a:extLst>
                      <a:ext uri="{FF2B5EF4-FFF2-40B4-BE49-F238E27FC236}">
                        <a16:creationId xmlns:a16="http://schemas.microsoft.com/office/drawing/2014/main" id="{6046FDF7-C73C-40EA-AE10-A94FC1D421A8}"/>
                      </a:ext>
                    </a:extLst>
                  </p:cNvPr>
                  <p:cNvSpPr/>
                  <p:nvPr/>
                </p:nvSpPr>
                <p:spPr>
                  <a:xfrm rot="21399205">
                    <a:off x="2948034" y="3768700"/>
                    <a:ext cx="1131980" cy="66585"/>
                  </a:xfrm>
                  <a:custGeom>
                    <a:avLst/>
                    <a:gdLst>
                      <a:gd name="connsiteX0" fmla="*/ 24682 w 1131980"/>
                      <a:gd name="connsiteY0" fmla="*/ 0 h 66584"/>
                      <a:gd name="connsiteX1" fmla="*/ 1131980 w 1131980"/>
                      <a:gd name="connsiteY1" fmla="*/ 37898 h 66584"/>
                      <a:gd name="connsiteX2" fmla="*/ 1131980 w 1131980"/>
                      <a:gd name="connsiteY2" fmla="*/ 66584 h 66584"/>
                      <a:gd name="connsiteX3" fmla="*/ 0 w 1131980"/>
                      <a:gd name="connsiteY3" fmla="*/ 66584 h 66584"/>
                      <a:gd name="connsiteX4" fmla="*/ 0 w 1131980"/>
                      <a:gd name="connsiteY4" fmla="*/ 23408 h 66584"/>
                      <a:gd name="connsiteX5" fmla="*/ 24682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24682" y="0"/>
                        </a:moveTo>
                        <a:lnTo>
                          <a:pt x="1131980" y="37898"/>
                        </a:lnTo>
                        <a:lnTo>
                          <a:pt x="1131980" y="66584"/>
                        </a:lnTo>
                        <a:lnTo>
                          <a:pt x="0" y="66584"/>
                        </a:lnTo>
                        <a:lnTo>
                          <a:pt x="0" y="23408"/>
                        </a:lnTo>
                        <a:cubicBezTo>
                          <a:pt x="0" y="10480"/>
                          <a:pt x="11050" y="0"/>
                          <a:pt x="24682" y="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5" name="フリーフォーム: 図形 424">
                    <a:extLst>
                      <a:ext uri="{FF2B5EF4-FFF2-40B4-BE49-F238E27FC236}">
                        <a16:creationId xmlns:a16="http://schemas.microsoft.com/office/drawing/2014/main" id="{3251AD09-02C4-4E3C-9051-D59E952CF8B8}"/>
                      </a:ext>
                    </a:extLst>
                  </p:cNvPr>
                  <p:cNvSpPr/>
                  <p:nvPr/>
                </p:nvSpPr>
                <p:spPr>
                  <a:xfrm>
                    <a:off x="2950952" y="3935070"/>
                    <a:ext cx="1131980" cy="66585"/>
                  </a:xfrm>
                  <a:custGeom>
                    <a:avLst/>
                    <a:gdLst>
                      <a:gd name="connsiteX0" fmla="*/ 0 w 1131980"/>
                      <a:gd name="connsiteY0" fmla="*/ 0 h 66584"/>
                      <a:gd name="connsiteX1" fmla="*/ 1131980 w 1131980"/>
                      <a:gd name="connsiteY1" fmla="*/ 0 h 66584"/>
                      <a:gd name="connsiteX2" fmla="*/ 1131980 w 1131980"/>
                      <a:gd name="connsiteY2" fmla="*/ 28685 h 66584"/>
                      <a:gd name="connsiteX3" fmla="*/ 24682 w 1131980"/>
                      <a:gd name="connsiteY3" fmla="*/ 66584 h 66584"/>
                      <a:gd name="connsiteX4" fmla="*/ 0 w 1131980"/>
                      <a:gd name="connsiteY4" fmla="*/ 43175 h 66584"/>
                      <a:gd name="connsiteX5" fmla="*/ 0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0" y="0"/>
                        </a:moveTo>
                        <a:lnTo>
                          <a:pt x="1131980" y="0"/>
                        </a:lnTo>
                        <a:lnTo>
                          <a:pt x="1131980" y="28685"/>
                        </a:lnTo>
                        <a:lnTo>
                          <a:pt x="24682" y="66584"/>
                        </a:lnTo>
                        <a:cubicBezTo>
                          <a:pt x="11050" y="66584"/>
                          <a:pt x="0" y="56103"/>
                          <a:pt x="0" y="43175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A461374D-0BFC-4FAA-B9B6-79C5330F8CC7}"/>
                    </a:ext>
                  </a:extLst>
                </p:cNvPr>
                <p:cNvSpPr/>
                <p:nvPr/>
              </p:nvSpPr>
              <p:spPr>
                <a:xfrm rot="4455276">
                  <a:off x="2843891" y="3563516"/>
                  <a:ext cx="214631" cy="191891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D2AE52F4-6B65-46F1-A715-266D0F52BED6}"/>
                    </a:ext>
                  </a:extLst>
                </p:cNvPr>
                <p:cNvSpPr/>
                <p:nvPr/>
              </p:nvSpPr>
              <p:spPr>
                <a:xfrm rot="14001917">
                  <a:off x="2920909" y="3239878"/>
                  <a:ext cx="108452" cy="342089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ACC2C818-CD66-442E-8145-57B4C4621684}"/>
                    </a:ext>
                  </a:extLst>
                </p:cNvPr>
                <p:cNvSpPr/>
                <p:nvPr/>
              </p:nvSpPr>
              <p:spPr>
                <a:xfrm rot="4860323">
                  <a:off x="2649648" y="3277063"/>
                  <a:ext cx="441377" cy="677413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19" name="四角形: 上の 2 つの角を丸める 418">
                <a:extLst>
                  <a:ext uri="{FF2B5EF4-FFF2-40B4-BE49-F238E27FC236}">
                    <a16:creationId xmlns:a16="http://schemas.microsoft.com/office/drawing/2014/main" id="{9856E6C5-BA26-4C87-953D-2393C98CEFD0}"/>
                  </a:ext>
                </a:extLst>
              </p:cNvPr>
              <p:cNvSpPr/>
              <p:nvPr/>
            </p:nvSpPr>
            <p:spPr>
              <a:xfrm rot="11515018">
                <a:off x="1249836" y="2734459"/>
                <a:ext cx="248354" cy="7654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A6200B55-5732-45A3-8E0B-07CAC52934A7}"/>
                </a:ext>
              </a:extLst>
            </p:cNvPr>
            <p:cNvGrpSpPr/>
            <p:nvPr/>
          </p:nvGrpSpPr>
          <p:grpSpPr>
            <a:xfrm>
              <a:off x="5145921" y="2712055"/>
              <a:ext cx="658581" cy="441249"/>
              <a:chOff x="5145921" y="2712055"/>
              <a:chExt cx="658581" cy="441249"/>
            </a:xfrm>
          </p:grpSpPr>
          <p:sp>
            <p:nvSpPr>
              <p:cNvPr id="426" name="吹き出し: 円形 425">
                <a:extLst>
                  <a:ext uri="{FF2B5EF4-FFF2-40B4-BE49-F238E27FC236}">
                    <a16:creationId xmlns:a16="http://schemas.microsoft.com/office/drawing/2014/main" id="{5124A356-73AA-4404-93EE-DE24E4DF7B2F}"/>
                  </a:ext>
                </a:extLst>
              </p:cNvPr>
              <p:cNvSpPr/>
              <p:nvPr/>
            </p:nvSpPr>
            <p:spPr bwMode="auto">
              <a:xfrm>
                <a:off x="5145921" y="2712055"/>
                <a:ext cx="658581" cy="441249"/>
              </a:xfrm>
              <a:prstGeom prst="wedgeEllipseCallout">
                <a:avLst>
                  <a:gd name="adj1" fmla="val -34332"/>
                  <a:gd name="adj2" fmla="val -77092"/>
                </a:avLst>
              </a:prstGeom>
              <a:solidFill>
                <a:schemeClr val="bg1"/>
              </a:solidFill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27" name="テキスト ボックス 426">
                <a:extLst>
                  <a:ext uri="{FF2B5EF4-FFF2-40B4-BE49-F238E27FC236}">
                    <a16:creationId xmlns:a16="http://schemas.microsoft.com/office/drawing/2014/main" id="{DDB1E1E6-7F25-43A2-AF75-F44B50B2F90E}"/>
                  </a:ext>
                </a:extLst>
              </p:cNvPr>
              <p:cNvSpPr txBox="1"/>
              <p:nvPr/>
            </p:nvSpPr>
            <p:spPr>
              <a:xfrm>
                <a:off x="5277027" y="2831867"/>
                <a:ext cx="411351" cy="1869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A1FE6F21-1CAC-40BF-9AB8-D622E3975824}"/>
              </a:ext>
            </a:extLst>
          </p:cNvPr>
          <p:cNvGrpSpPr/>
          <p:nvPr/>
        </p:nvGrpSpPr>
        <p:grpSpPr>
          <a:xfrm>
            <a:off x="7135043" y="1167401"/>
            <a:ext cx="1615860" cy="2380880"/>
            <a:chOff x="7135043" y="1167401"/>
            <a:chExt cx="1615860" cy="2380880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64D558A7-64EF-4834-B0D7-FC76F9C3BA60}"/>
                </a:ext>
              </a:extLst>
            </p:cNvPr>
            <p:cNvGrpSpPr/>
            <p:nvPr/>
          </p:nvGrpSpPr>
          <p:grpSpPr>
            <a:xfrm>
              <a:off x="7326151" y="1167401"/>
              <a:ext cx="1153186" cy="2380880"/>
              <a:chOff x="3891254" y="616565"/>
              <a:chExt cx="1153186" cy="2380880"/>
            </a:xfrm>
          </p:grpSpPr>
          <p:sp>
            <p:nvSpPr>
              <p:cNvPr id="112" name="円/楕円 351">
                <a:extLst>
                  <a:ext uri="{FF2B5EF4-FFF2-40B4-BE49-F238E27FC236}">
                    <a16:creationId xmlns:a16="http://schemas.microsoft.com/office/drawing/2014/main" id="{C5F87E9F-D7B5-4AAD-862D-69E187065011}"/>
                  </a:ext>
                </a:extLst>
              </p:cNvPr>
              <p:cNvSpPr/>
              <p:nvPr/>
            </p:nvSpPr>
            <p:spPr>
              <a:xfrm>
                <a:off x="4033004" y="1055000"/>
                <a:ext cx="903328" cy="123906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" name="片側の 2 つの角を丸めた四角形 144">
                <a:extLst>
                  <a:ext uri="{FF2B5EF4-FFF2-40B4-BE49-F238E27FC236}">
                    <a16:creationId xmlns:a16="http://schemas.microsoft.com/office/drawing/2014/main" id="{252D47F2-FF2B-4197-A51B-1D4261F8F939}"/>
                  </a:ext>
                </a:extLst>
              </p:cNvPr>
              <p:cNvSpPr/>
              <p:nvPr/>
            </p:nvSpPr>
            <p:spPr>
              <a:xfrm>
                <a:off x="3996667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210206BD-042B-498A-99BD-0FAB0373761E}"/>
                  </a:ext>
                </a:extLst>
              </p:cNvPr>
              <p:cNvSpPr/>
              <p:nvPr/>
            </p:nvSpPr>
            <p:spPr>
              <a:xfrm>
                <a:off x="4245192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3D0787C2-C023-4AA6-A53C-B83E9066A885}"/>
                  </a:ext>
                </a:extLst>
              </p:cNvPr>
              <p:cNvGrpSpPr/>
              <p:nvPr/>
            </p:nvGrpSpPr>
            <p:grpSpPr>
              <a:xfrm>
                <a:off x="3891254" y="616565"/>
                <a:ext cx="1153186" cy="1280628"/>
                <a:chOff x="3927963" y="3342038"/>
                <a:chExt cx="1079768" cy="1199097"/>
              </a:xfrm>
            </p:grpSpPr>
            <p:sp>
              <p:nvSpPr>
                <p:cNvPr id="117" name="円/楕円 351">
                  <a:extLst>
                    <a:ext uri="{FF2B5EF4-FFF2-40B4-BE49-F238E27FC236}">
                      <a16:creationId xmlns:a16="http://schemas.microsoft.com/office/drawing/2014/main" id="{564AB004-CA26-473B-963D-70C22426F031}"/>
                    </a:ext>
                  </a:extLst>
                </p:cNvPr>
                <p:cNvSpPr/>
                <p:nvPr/>
              </p:nvSpPr>
              <p:spPr>
                <a:xfrm>
                  <a:off x="3971723" y="3440091"/>
                  <a:ext cx="1025889" cy="108947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460616D7-147D-409C-A158-759AC1E2E181}"/>
                    </a:ext>
                  </a:extLst>
                </p:cNvPr>
                <p:cNvGrpSpPr/>
                <p:nvPr/>
              </p:nvGrpSpPr>
              <p:grpSpPr>
                <a:xfrm>
                  <a:off x="3958047" y="3550779"/>
                  <a:ext cx="1049684" cy="990356"/>
                  <a:chOff x="1986974" y="3943263"/>
                  <a:chExt cx="834570" cy="787400"/>
                </a:xfrm>
              </p:grpSpPr>
              <p:grpSp>
                <p:nvGrpSpPr>
                  <p:cNvPr id="127" name="グループ化 126">
                    <a:extLst>
                      <a:ext uri="{FF2B5EF4-FFF2-40B4-BE49-F238E27FC236}">
                        <a16:creationId xmlns:a16="http://schemas.microsoft.com/office/drawing/2014/main" id="{E697C004-1DAA-420C-BBCB-CC2CC2083120}"/>
                      </a:ext>
                    </a:extLst>
                  </p:cNvPr>
                  <p:cNvGrpSpPr/>
                  <p:nvPr/>
                </p:nvGrpSpPr>
                <p:grpSpPr>
                  <a:xfrm>
                    <a:off x="1986974" y="3943263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30" name="グループ化 129">
                      <a:extLst>
                        <a:ext uri="{FF2B5EF4-FFF2-40B4-BE49-F238E27FC236}">
                          <a16:creationId xmlns:a16="http://schemas.microsoft.com/office/drawing/2014/main" id="{34048EEF-81D8-4135-BB05-A922E948A9FE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5" name="円/楕円 370">
                        <a:extLst>
                          <a:ext uri="{FF2B5EF4-FFF2-40B4-BE49-F238E27FC236}">
                            <a16:creationId xmlns:a16="http://schemas.microsoft.com/office/drawing/2014/main" id="{BDBDC380-3973-4EEC-86B3-1E01B4E9859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6" name="円/楕円 371">
                        <a:extLst>
                          <a:ext uri="{FF2B5EF4-FFF2-40B4-BE49-F238E27FC236}">
                            <a16:creationId xmlns:a16="http://schemas.microsoft.com/office/drawing/2014/main" id="{A83D4ECD-2013-41CA-B9EC-89B2CDD05A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31" name="グループ化 130">
                      <a:extLst>
                        <a:ext uri="{FF2B5EF4-FFF2-40B4-BE49-F238E27FC236}">
                          <a16:creationId xmlns:a16="http://schemas.microsoft.com/office/drawing/2014/main" id="{00D60430-2994-494F-81B0-38ABB9FAA30F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3" name="円/楕円 368">
                        <a:extLst>
                          <a:ext uri="{FF2B5EF4-FFF2-40B4-BE49-F238E27FC236}">
                            <a16:creationId xmlns:a16="http://schemas.microsoft.com/office/drawing/2014/main" id="{7F3B55D4-FCDF-48EC-AE75-D4DF5C3414A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4" name="円/楕円 369">
                        <a:extLst>
                          <a:ext uri="{FF2B5EF4-FFF2-40B4-BE49-F238E27FC236}">
                            <a16:creationId xmlns:a16="http://schemas.microsoft.com/office/drawing/2014/main" id="{013F7863-C2D0-4669-A0DB-E1886B5AF36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32" name="円/楕円 367">
                      <a:extLst>
                        <a:ext uri="{FF2B5EF4-FFF2-40B4-BE49-F238E27FC236}">
                          <a16:creationId xmlns:a16="http://schemas.microsoft.com/office/drawing/2014/main" id="{4B72E50C-E4BA-4A46-AA91-E6F23D1F98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8" name="円/楕円 27">
                    <a:extLst>
                      <a:ext uri="{FF2B5EF4-FFF2-40B4-BE49-F238E27FC236}">
                        <a16:creationId xmlns:a16="http://schemas.microsoft.com/office/drawing/2014/main" id="{53E48FD0-83FF-4992-9D7D-F834F3537501}"/>
                      </a:ext>
                    </a:extLst>
                  </p:cNvPr>
                  <p:cNvSpPr/>
                  <p:nvPr/>
                </p:nvSpPr>
                <p:spPr>
                  <a:xfrm>
                    <a:off x="2314397" y="4621406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9" name="正方形/長方形 67">
                    <a:extLst>
                      <a:ext uri="{FF2B5EF4-FFF2-40B4-BE49-F238E27FC236}">
                        <a16:creationId xmlns:a16="http://schemas.microsoft.com/office/drawing/2014/main" id="{47200B55-D7CE-4BC3-B1DE-D94F561280FD}"/>
                      </a:ext>
                    </a:extLst>
                  </p:cNvPr>
                  <p:cNvSpPr/>
                  <p:nvPr/>
                </p:nvSpPr>
                <p:spPr>
                  <a:xfrm>
                    <a:off x="2379193" y="4553552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9" name="月 118">
                  <a:extLst>
                    <a:ext uri="{FF2B5EF4-FFF2-40B4-BE49-F238E27FC236}">
                      <a16:creationId xmlns:a16="http://schemas.microsoft.com/office/drawing/2014/main" id="{318E659D-DB7F-4981-AF12-833A057AD2D5}"/>
                    </a:ext>
                  </a:extLst>
                </p:cNvPr>
                <p:cNvSpPr/>
                <p:nvPr/>
              </p:nvSpPr>
              <p:spPr>
                <a:xfrm rot="2700000">
                  <a:off x="4120383" y="3342037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" name="月 119">
                  <a:extLst>
                    <a:ext uri="{FF2B5EF4-FFF2-40B4-BE49-F238E27FC236}">
                      <a16:creationId xmlns:a16="http://schemas.microsoft.com/office/drawing/2014/main" id="{62071C7A-5EAC-4432-A3A3-925FE5168FB1}"/>
                    </a:ext>
                  </a:extLst>
                </p:cNvPr>
                <p:cNvSpPr/>
                <p:nvPr/>
              </p:nvSpPr>
              <p:spPr>
                <a:xfrm rot="18900000" flipH="1">
                  <a:off x="4606529" y="3342038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" name="円/楕円 355">
                  <a:extLst>
                    <a:ext uri="{FF2B5EF4-FFF2-40B4-BE49-F238E27FC236}">
                      <a16:creationId xmlns:a16="http://schemas.microsoft.com/office/drawing/2014/main" id="{49FB7B0B-A3AF-4617-A1FA-50D5B36BE3A8}"/>
                    </a:ext>
                  </a:extLst>
                </p:cNvPr>
                <p:cNvSpPr/>
                <p:nvPr/>
              </p:nvSpPr>
              <p:spPr>
                <a:xfrm>
                  <a:off x="4208156" y="3953079"/>
                  <a:ext cx="100936" cy="16411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" name="月 121">
                  <a:extLst>
                    <a:ext uri="{FF2B5EF4-FFF2-40B4-BE49-F238E27FC236}">
                      <a16:creationId xmlns:a16="http://schemas.microsoft.com/office/drawing/2014/main" id="{DC1E4503-75C7-49DA-93DC-4F68FFC7FAB3}"/>
                    </a:ext>
                  </a:extLst>
                </p:cNvPr>
                <p:cNvSpPr/>
                <p:nvPr/>
              </p:nvSpPr>
              <p:spPr>
                <a:xfrm rot="5400000">
                  <a:off x="4222462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" name="円/楕円 355">
                  <a:extLst>
                    <a:ext uri="{FF2B5EF4-FFF2-40B4-BE49-F238E27FC236}">
                      <a16:creationId xmlns:a16="http://schemas.microsoft.com/office/drawing/2014/main" id="{B5168F9B-20FE-4920-854B-28C9694E486C}"/>
                    </a:ext>
                  </a:extLst>
                </p:cNvPr>
                <p:cNvSpPr/>
                <p:nvPr/>
              </p:nvSpPr>
              <p:spPr>
                <a:xfrm>
                  <a:off x="4674881" y="3953079"/>
                  <a:ext cx="100936" cy="16411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" name="月 123">
                  <a:extLst>
                    <a:ext uri="{FF2B5EF4-FFF2-40B4-BE49-F238E27FC236}">
                      <a16:creationId xmlns:a16="http://schemas.microsoft.com/office/drawing/2014/main" id="{7E4ACCC1-23CF-458B-9043-78A963DDE6AF}"/>
                    </a:ext>
                  </a:extLst>
                </p:cNvPr>
                <p:cNvSpPr/>
                <p:nvPr/>
              </p:nvSpPr>
              <p:spPr>
                <a:xfrm rot="5400000">
                  <a:off x="4689187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" name="円/楕円 355">
                  <a:extLst>
                    <a:ext uri="{FF2B5EF4-FFF2-40B4-BE49-F238E27FC236}">
                      <a16:creationId xmlns:a16="http://schemas.microsoft.com/office/drawing/2014/main" id="{0BEA64ED-7D96-4E76-8AAF-A43172A5F2AF}"/>
                    </a:ext>
                  </a:extLst>
                </p:cNvPr>
                <p:cNvSpPr/>
                <p:nvPr/>
              </p:nvSpPr>
              <p:spPr>
                <a:xfrm>
                  <a:off x="4235764" y="3981673"/>
                  <a:ext cx="45720" cy="4572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" name="円/楕円 355">
                  <a:extLst>
                    <a:ext uri="{FF2B5EF4-FFF2-40B4-BE49-F238E27FC236}">
                      <a16:creationId xmlns:a16="http://schemas.microsoft.com/office/drawing/2014/main" id="{49EAAE9D-ED6C-4624-8BD0-4156975F877D}"/>
                    </a:ext>
                  </a:extLst>
                </p:cNvPr>
                <p:cNvSpPr/>
                <p:nvPr/>
              </p:nvSpPr>
              <p:spPr>
                <a:xfrm>
                  <a:off x="4702489" y="3981673"/>
                  <a:ext cx="45720" cy="4572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410" name="フリーフォーム: 図形 409">
              <a:extLst>
                <a:ext uri="{FF2B5EF4-FFF2-40B4-BE49-F238E27FC236}">
                  <a16:creationId xmlns:a16="http://schemas.microsoft.com/office/drawing/2014/main" id="{09DE8A39-51BA-4632-8140-925DB7F2308F}"/>
                </a:ext>
              </a:extLst>
            </p:cNvPr>
            <p:cNvSpPr/>
            <p:nvPr/>
          </p:nvSpPr>
          <p:spPr>
            <a:xfrm>
              <a:off x="7469190" y="1856367"/>
              <a:ext cx="912810" cy="610358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フリーフォーム: 図形 428">
              <a:extLst>
                <a:ext uri="{FF2B5EF4-FFF2-40B4-BE49-F238E27FC236}">
                  <a16:creationId xmlns:a16="http://schemas.microsoft.com/office/drawing/2014/main" id="{215157DA-A10B-4860-A90C-8040969A3DB1}"/>
                </a:ext>
              </a:extLst>
            </p:cNvPr>
            <p:cNvSpPr/>
            <p:nvPr/>
          </p:nvSpPr>
          <p:spPr>
            <a:xfrm rot="3236198">
              <a:off x="8399525" y="2351424"/>
              <a:ext cx="296218" cy="347370"/>
            </a:xfrm>
            <a:custGeom>
              <a:avLst/>
              <a:gdLst>
                <a:gd name="connsiteX0" fmla="*/ 81954 w 233265"/>
                <a:gd name="connsiteY0" fmla="*/ 20 h 290593"/>
                <a:gd name="connsiteX1" fmla="*/ 96118 w 233265"/>
                <a:gd name="connsiteY1" fmla="*/ 6739 h 290593"/>
                <a:gd name="connsiteX2" fmla="*/ 161362 w 233265"/>
                <a:gd name="connsiteY2" fmla="*/ 81026 h 290593"/>
                <a:gd name="connsiteX3" fmla="*/ 185655 w 233265"/>
                <a:gd name="connsiteY3" fmla="*/ 81026 h 290593"/>
                <a:gd name="connsiteX4" fmla="*/ 218953 w 233265"/>
                <a:gd name="connsiteY4" fmla="*/ 114324 h 290593"/>
                <a:gd name="connsiteX5" fmla="*/ 218953 w 233265"/>
                <a:gd name="connsiteY5" fmla="*/ 151177 h 290593"/>
                <a:gd name="connsiteX6" fmla="*/ 229179 w 233265"/>
                <a:gd name="connsiteY6" fmla="*/ 169310 h 290593"/>
                <a:gd name="connsiteX7" fmla="*/ 200812 w 233265"/>
                <a:gd name="connsiteY7" fmla="*/ 266779 h 290593"/>
                <a:gd name="connsiteX8" fmla="*/ 72082 w 233265"/>
                <a:gd name="connsiteY8" fmla="*/ 261042 h 290593"/>
                <a:gd name="connsiteX9" fmla="*/ 5779 w 233265"/>
                <a:gd name="connsiteY9" fmla="*/ 185550 h 290593"/>
                <a:gd name="connsiteX10" fmla="*/ 8713 w 233265"/>
                <a:gd name="connsiteY10" fmla="*/ 151076 h 290593"/>
                <a:gd name="connsiteX11" fmla="*/ 26463 w 233265"/>
                <a:gd name="connsiteY11" fmla="*/ 144756 h 290593"/>
                <a:gd name="connsiteX12" fmla="*/ 21214 w 233265"/>
                <a:gd name="connsiteY12" fmla="*/ 128564 h 290593"/>
                <a:gd name="connsiteX13" fmla="*/ 30198 w 233265"/>
                <a:gd name="connsiteY13" fmla="*/ 110942 h 290593"/>
                <a:gd name="connsiteX14" fmla="*/ 57881 w 233265"/>
                <a:gd name="connsiteY14" fmla="*/ 99922 h 290593"/>
                <a:gd name="connsiteX15" fmla="*/ 60815 w 233265"/>
                <a:gd name="connsiteY15" fmla="*/ 65448 h 290593"/>
                <a:gd name="connsiteX16" fmla="*/ 78704 w 233265"/>
                <a:gd name="connsiteY16" fmla="*/ 59079 h 290593"/>
                <a:gd name="connsiteX17" fmla="*/ 64266 w 233265"/>
                <a:gd name="connsiteY17" fmla="*/ 34715 h 290593"/>
                <a:gd name="connsiteX18" fmla="*/ 66758 w 233265"/>
                <a:gd name="connsiteY18" fmla="*/ 5431 h 290593"/>
                <a:gd name="connsiteX19" fmla="*/ 81954 w 233265"/>
                <a:gd name="connsiteY19" fmla="*/ 20 h 290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3265" h="290593">
                  <a:moveTo>
                    <a:pt x="81954" y="20"/>
                  </a:moveTo>
                  <a:cubicBezTo>
                    <a:pt x="87268" y="257"/>
                    <a:pt x="92409" y="2515"/>
                    <a:pt x="96118" y="6739"/>
                  </a:cubicBezTo>
                  <a:lnTo>
                    <a:pt x="161362" y="81026"/>
                  </a:lnTo>
                  <a:lnTo>
                    <a:pt x="185655" y="81026"/>
                  </a:lnTo>
                  <a:cubicBezTo>
                    <a:pt x="204045" y="81026"/>
                    <a:pt x="218953" y="95934"/>
                    <a:pt x="218953" y="114324"/>
                  </a:cubicBezTo>
                  <a:lnTo>
                    <a:pt x="218953" y="151177"/>
                  </a:lnTo>
                  <a:lnTo>
                    <a:pt x="229179" y="169310"/>
                  </a:lnTo>
                  <a:cubicBezTo>
                    <a:pt x="239719" y="202691"/>
                    <a:pt x="229736" y="241376"/>
                    <a:pt x="200812" y="266779"/>
                  </a:cubicBezTo>
                  <a:cubicBezTo>
                    <a:pt x="162246" y="300650"/>
                    <a:pt x="104613" y="298082"/>
                    <a:pt x="72082" y="261042"/>
                  </a:cubicBezTo>
                  <a:lnTo>
                    <a:pt x="5779" y="185550"/>
                  </a:lnTo>
                  <a:cubicBezTo>
                    <a:pt x="-2955" y="175605"/>
                    <a:pt x="-1641" y="160170"/>
                    <a:pt x="8713" y="151076"/>
                  </a:cubicBezTo>
                  <a:lnTo>
                    <a:pt x="26463" y="144756"/>
                  </a:lnTo>
                  <a:lnTo>
                    <a:pt x="21214" y="128564"/>
                  </a:lnTo>
                  <a:cubicBezTo>
                    <a:pt x="21767" y="122066"/>
                    <a:pt x="24087" y="115716"/>
                    <a:pt x="30198" y="110942"/>
                  </a:cubicBezTo>
                  <a:cubicBezTo>
                    <a:pt x="36310" y="106169"/>
                    <a:pt x="52778" y="107504"/>
                    <a:pt x="57881" y="99922"/>
                  </a:cubicBezTo>
                  <a:cubicBezTo>
                    <a:pt x="49146" y="89977"/>
                    <a:pt x="50460" y="74542"/>
                    <a:pt x="60815" y="65448"/>
                  </a:cubicBezTo>
                  <a:cubicBezTo>
                    <a:pt x="65992" y="60901"/>
                    <a:pt x="72449" y="58799"/>
                    <a:pt x="78704" y="59079"/>
                  </a:cubicBezTo>
                  <a:lnTo>
                    <a:pt x="64266" y="34715"/>
                  </a:lnTo>
                  <a:cubicBezTo>
                    <a:pt x="56846" y="26267"/>
                    <a:pt x="57962" y="13156"/>
                    <a:pt x="66758" y="5431"/>
                  </a:cubicBezTo>
                  <a:cubicBezTo>
                    <a:pt x="71156" y="1568"/>
                    <a:pt x="76641" y="-217"/>
                    <a:pt x="81954" y="2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30" name="四角形: 上の 2 つの角を丸める 429">
              <a:extLst>
                <a:ext uri="{FF2B5EF4-FFF2-40B4-BE49-F238E27FC236}">
                  <a16:creationId xmlns:a16="http://schemas.microsoft.com/office/drawing/2014/main" id="{8580C5F2-68A5-40AF-9B2A-935AB7048F6E}"/>
                </a:ext>
              </a:extLst>
            </p:cNvPr>
            <p:cNvSpPr/>
            <p:nvPr/>
          </p:nvSpPr>
          <p:spPr>
            <a:xfrm rot="11419835">
              <a:off x="8293961" y="2665941"/>
              <a:ext cx="263861" cy="849173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32" name="グループ化 431">
              <a:extLst>
                <a:ext uri="{FF2B5EF4-FFF2-40B4-BE49-F238E27FC236}">
                  <a16:creationId xmlns:a16="http://schemas.microsoft.com/office/drawing/2014/main" id="{4BA9EA13-3166-437B-B1CD-9817A0901387}"/>
                </a:ext>
              </a:extLst>
            </p:cNvPr>
            <p:cNvGrpSpPr/>
            <p:nvPr/>
          </p:nvGrpSpPr>
          <p:grpSpPr>
            <a:xfrm rot="19990707">
              <a:off x="7135043" y="2288732"/>
              <a:ext cx="856507" cy="365461"/>
              <a:chOff x="2531630" y="3330985"/>
              <a:chExt cx="1184642" cy="505473"/>
            </a:xfrm>
          </p:grpSpPr>
          <p:grpSp>
            <p:nvGrpSpPr>
              <p:cNvPr id="434" name="グループ化 433">
                <a:extLst>
                  <a:ext uri="{FF2B5EF4-FFF2-40B4-BE49-F238E27FC236}">
                    <a16:creationId xmlns:a16="http://schemas.microsoft.com/office/drawing/2014/main" id="{7103D2B4-6DD1-4F76-91F4-1CC78AE21036}"/>
                  </a:ext>
                </a:extLst>
              </p:cNvPr>
              <p:cNvGrpSpPr/>
              <p:nvPr/>
            </p:nvGrpSpPr>
            <p:grpSpPr>
              <a:xfrm rot="20820063">
                <a:off x="2606252" y="3330985"/>
                <a:ext cx="1110020" cy="141603"/>
                <a:chOff x="2948034" y="3768700"/>
                <a:chExt cx="1134898" cy="232955"/>
              </a:xfrm>
            </p:grpSpPr>
            <p:sp>
              <p:nvSpPr>
                <p:cNvPr id="438" name="フリーフォーム: 図形 437">
                  <a:extLst>
                    <a:ext uri="{FF2B5EF4-FFF2-40B4-BE49-F238E27FC236}">
                      <a16:creationId xmlns:a16="http://schemas.microsoft.com/office/drawing/2014/main" id="{2B9F77E8-8516-4222-93F0-DEB36A824675}"/>
                    </a:ext>
                  </a:extLst>
                </p:cNvPr>
                <p:cNvSpPr/>
                <p:nvPr/>
              </p:nvSpPr>
              <p:spPr>
                <a:xfrm rot="21399205">
                  <a:off x="2948034" y="3768700"/>
                  <a:ext cx="1131980" cy="66585"/>
                </a:xfrm>
                <a:custGeom>
                  <a:avLst/>
                  <a:gdLst>
                    <a:gd name="connsiteX0" fmla="*/ 24682 w 1131980"/>
                    <a:gd name="connsiteY0" fmla="*/ 0 h 66584"/>
                    <a:gd name="connsiteX1" fmla="*/ 1131980 w 1131980"/>
                    <a:gd name="connsiteY1" fmla="*/ 37898 h 66584"/>
                    <a:gd name="connsiteX2" fmla="*/ 1131980 w 1131980"/>
                    <a:gd name="connsiteY2" fmla="*/ 66584 h 66584"/>
                    <a:gd name="connsiteX3" fmla="*/ 0 w 1131980"/>
                    <a:gd name="connsiteY3" fmla="*/ 66584 h 66584"/>
                    <a:gd name="connsiteX4" fmla="*/ 0 w 1131980"/>
                    <a:gd name="connsiteY4" fmla="*/ 23408 h 66584"/>
                    <a:gd name="connsiteX5" fmla="*/ 24682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24682" y="0"/>
                      </a:moveTo>
                      <a:lnTo>
                        <a:pt x="1131980" y="37898"/>
                      </a:lnTo>
                      <a:lnTo>
                        <a:pt x="1131980" y="66584"/>
                      </a:lnTo>
                      <a:lnTo>
                        <a:pt x="0" y="66584"/>
                      </a:lnTo>
                      <a:lnTo>
                        <a:pt x="0" y="23408"/>
                      </a:lnTo>
                      <a:cubicBezTo>
                        <a:pt x="0" y="10480"/>
                        <a:pt x="11050" y="0"/>
                        <a:pt x="2468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7E43BFE8-B681-4420-A1F6-068181EE5275}"/>
                    </a:ext>
                  </a:extLst>
                </p:cNvPr>
                <p:cNvSpPr/>
                <p:nvPr/>
              </p:nvSpPr>
              <p:spPr>
                <a:xfrm>
                  <a:off x="2950952" y="3935070"/>
                  <a:ext cx="1131980" cy="66585"/>
                </a:xfrm>
                <a:custGeom>
                  <a:avLst/>
                  <a:gdLst>
                    <a:gd name="connsiteX0" fmla="*/ 0 w 1131980"/>
                    <a:gd name="connsiteY0" fmla="*/ 0 h 66584"/>
                    <a:gd name="connsiteX1" fmla="*/ 1131980 w 1131980"/>
                    <a:gd name="connsiteY1" fmla="*/ 0 h 66584"/>
                    <a:gd name="connsiteX2" fmla="*/ 1131980 w 1131980"/>
                    <a:gd name="connsiteY2" fmla="*/ 28685 h 66584"/>
                    <a:gd name="connsiteX3" fmla="*/ 24682 w 1131980"/>
                    <a:gd name="connsiteY3" fmla="*/ 66584 h 66584"/>
                    <a:gd name="connsiteX4" fmla="*/ 0 w 1131980"/>
                    <a:gd name="connsiteY4" fmla="*/ 43175 h 66584"/>
                    <a:gd name="connsiteX5" fmla="*/ 0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0" y="0"/>
                      </a:moveTo>
                      <a:lnTo>
                        <a:pt x="1131980" y="0"/>
                      </a:lnTo>
                      <a:lnTo>
                        <a:pt x="1131980" y="28685"/>
                      </a:lnTo>
                      <a:lnTo>
                        <a:pt x="24682" y="66584"/>
                      </a:lnTo>
                      <a:cubicBezTo>
                        <a:pt x="11050" y="66584"/>
                        <a:pt x="0" y="56103"/>
                        <a:pt x="0" y="431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0DBE6CA7-F690-4D25-9BE0-2D11380268B9}"/>
                  </a:ext>
                </a:extLst>
              </p:cNvPr>
              <p:cNvSpPr/>
              <p:nvPr/>
            </p:nvSpPr>
            <p:spPr>
              <a:xfrm rot="4455276">
                <a:off x="2843891" y="3563516"/>
                <a:ext cx="214631" cy="191891"/>
              </a:xfrm>
              <a:custGeom>
                <a:avLst/>
                <a:gdLst>
                  <a:gd name="connsiteX0" fmla="*/ 0 w 214631"/>
                  <a:gd name="connsiteY0" fmla="*/ 18860 h 191891"/>
                  <a:gd name="connsiteX1" fmla="*/ 18860 w 214631"/>
                  <a:gd name="connsiteY1" fmla="*/ 0 h 191891"/>
                  <a:gd name="connsiteX2" fmla="*/ 54923 w 214631"/>
                  <a:gd name="connsiteY2" fmla="*/ 0 h 191891"/>
                  <a:gd name="connsiteX3" fmla="*/ 59951 w 214631"/>
                  <a:gd name="connsiteY3" fmla="*/ 2083 h 191891"/>
                  <a:gd name="connsiteX4" fmla="*/ 62849 w 214631"/>
                  <a:gd name="connsiteY4" fmla="*/ 1316 h 191891"/>
                  <a:gd name="connsiteX5" fmla="*/ 178581 w 214631"/>
                  <a:gd name="connsiteY5" fmla="*/ 16926 h 191891"/>
                  <a:gd name="connsiteX6" fmla="*/ 214253 w 214631"/>
                  <a:gd name="connsiteY6" fmla="*/ 63722 h 191891"/>
                  <a:gd name="connsiteX7" fmla="*/ 214252 w 214631"/>
                  <a:gd name="connsiteY7" fmla="*/ 63720 h 191891"/>
                  <a:gd name="connsiteX8" fmla="*/ 167457 w 214631"/>
                  <a:gd name="connsiteY8" fmla="*/ 99392 h 191891"/>
                  <a:gd name="connsiteX9" fmla="*/ 73783 w 214631"/>
                  <a:gd name="connsiteY9" fmla="*/ 86757 h 191891"/>
                  <a:gd name="connsiteX10" fmla="*/ 73783 w 214631"/>
                  <a:gd name="connsiteY10" fmla="*/ 154999 h 191891"/>
                  <a:gd name="connsiteX11" fmla="*/ 36891 w 214631"/>
                  <a:gd name="connsiteY11" fmla="*/ 191891 h 191891"/>
                  <a:gd name="connsiteX12" fmla="*/ 36892 w 214631"/>
                  <a:gd name="connsiteY12" fmla="*/ 191890 h 191891"/>
                  <a:gd name="connsiteX13" fmla="*/ 0 w 214631"/>
                  <a:gd name="connsiteY13" fmla="*/ 154998 h 19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4631" h="191891">
                    <a:moveTo>
                      <a:pt x="0" y="18860"/>
                    </a:moveTo>
                    <a:cubicBezTo>
                      <a:pt x="0" y="8444"/>
                      <a:pt x="8444" y="0"/>
                      <a:pt x="18860" y="0"/>
                    </a:cubicBezTo>
                    <a:lnTo>
                      <a:pt x="54923" y="0"/>
                    </a:lnTo>
                    <a:lnTo>
                      <a:pt x="59951" y="2083"/>
                    </a:lnTo>
                    <a:lnTo>
                      <a:pt x="62849" y="1316"/>
                    </a:lnTo>
                    <a:lnTo>
                      <a:pt x="178581" y="16926"/>
                    </a:lnTo>
                    <a:cubicBezTo>
                      <a:pt x="201354" y="19998"/>
                      <a:pt x="217325" y="40949"/>
                      <a:pt x="214253" y="63722"/>
                    </a:cubicBezTo>
                    <a:lnTo>
                      <a:pt x="214252" y="63720"/>
                    </a:lnTo>
                    <a:cubicBezTo>
                      <a:pt x="211181" y="86493"/>
                      <a:pt x="190230" y="102464"/>
                      <a:pt x="167457" y="99392"/>
                    </a:cubicBezTo>
                    <a:lnTo>
                      <a:pt x="73783" y="86757"/>
                    </a:lnTo>
                    <a:lnTo>
                      <a:pt x="73783" y="154999"/>
                    </a:lnTo>
                    <a:cubicBezTo>
                      <a:pt x="73783" y="175374"/>
                      <a:pt x="57266" y="191891"/>
                      <a:pt x="36891" y="191891"/>
                    </a:cubicBezTo>
                    <a:lnTo>
                      <a:pt x="36892" y="191890"/>
                    </a:lnTo>
                    <a:cubicBezTo>
                      <a:pt x="16517" y="191890"/>
                      <a:pt x="0" y="175373"/>
                      <a:pt x="0" y="15499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6" name="フリーフォーム: 図形 435">
                <a:extLst>
                  <a:ext uri="{FF2B5EF4-FFF2-40B4-BE49-F238E27FC236}">
                    <a16:creationId xmlns:a16="http://schemas.microsoft.com/office/drawing/2014/main" id="{FCB91F3B-E657-4AB3-8BF3-C6D3B000AC16}"/>
                  </a:ext>
                </a:extLst>
              </p:cNvPr>
              <p:cNvSpPr/>
              <p:nvPr/>
            </p:nvSpPr>
            <p:spPr>
              <a:xfrm rot="14001917">
                <a:off x="2920909" y="3239878"/>
                <a:ext cx="108452" cy="342089"/>
              </a:xfrm>
              <a:custGeom>
                <a:avLst/>
                <a:gdLst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108262 w 108452"/>
                  <a:gd name="connsiteY11" fmla="*/ 187298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77784 w 108452"/>
                  <a:gd name="connsiteY11" fmla="*/ 311996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77784 w 108452"/>
                  <a:gd name="connsiteY10" fmla="*/ 311996 h 342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452" h="342089">
                    <a:moveTo>
                      <a:pt x="77784" y="311996"/>
                    </a:moveTo>
                    <a:cubicBezTo>
                      <a:pt x="72611" y="333161"/>
                      <a:pt x="51260" y="346126"/>
                      <a:pt x="30094" y="340952"/>
                    </a:cubicBezTo>
                    <a:cubicBezTo>
                      <a:pt x="8928" y="335779"/>
                      <a:pt x="-4037" y="314428"/>
                      <a:pt x="1137" y="293262"/>
                    </a:cubicBezTo>
                    <a:lnTo>
                      <a:pt x="30962" y="171233"/>
                    </a:lnTo>
                    <a:lnTo>
                      <a:pt x="29548" y="167820"/>
                    </a:lnTo>
                    <a:lnTo>
                      <a:pt x="29548" y="20169"/>
                    </a:lnTo>
                    <a:cubicBezTo>
                      <a:pt x="29548" y="9030"/>
                      <a:pt x="38578" y="0"/>
                      <a:pt x="49717" y="0"/>
                    </a:cubicBezTo>
                    <a:lnTo>
                      <a:pt x="88283" y="0"/>
                    </a:lnTo>
                    <a:cubicBezTo>
                      <a:pt x="99422" y="0"/>
                      <a:pt x="108452" y="9030"/>
                      <a:pt x="108452" y="20169"/>
                    </a:cubicBezTo>
                    <a:lnTo>
                      <a:pt x="108452" y="167820"/>
                    </a:lnTo>
                    <a:lnTo>
                      <a:pt x="77784" y="31199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9319E6FE-684D-4250-A3F7-ECC5EF9E915A}"/>
                  </a:ext>
                </a:extLst>
              </p:cNvPr>
              <p:cNvSpPr/>
              <p:nvPr/>
            </p:nvSpPr>
            <p:spPr>
              <a:xfrm rot="4860323">
                <a:off x="2649648" y="3277063"/>
                <a:ext cx="441377" cy="677413"/>
              </a:xfrm>
              <a:custGeom>
                <a:avLst/>
                <a:gdLst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232041 h 677413"/>
                  <a:gd name="connsiteX6" fmla="*/ 143936 w 455637"/>
                  <a:gd name="connsiteY6" fmla="*/ 192525 h 677413"/>
                  <a:gd name="connsiteX7" fmla="*/ 162797 w 455637"/>
                  <a:gd name="connsiteY7" fmla="*/ 173665 h 677413"/>
                  <a:gd name="connsiteX8" fmla="*/ 198859 w 455637"/>
                  <a:gd name="connsiteY8" fmla="*/ 173665 h 677413"/>
                  <a:gd name="connsiteX9" fmla="*/ 203887 w 455637"/>
                  <a:gd name="connsiteY9" fmla="*/ 175748 h 677413"/>
                  <a:gd name="connsiteX10" fmla="*/ 206785 w 455637"/>
                  <a:gd name="connsiteY10" fmla="*/ 174980 h 677413"/>
                  <a:gd name="connsiteX11" fmla="*/ 215949 w 455637"/>
                  <a:gd name="connsiteY11" fmla="*/ 176216 h 677413"/>
                  <a:gd name="connsiteX12" fmla="*/ 217562 w 455637"/>
                  <a:gd name="connsiteY12" fmla="*/ 174893 h 677413"/>
                  <a:gd name="connsiteX13" fmla="*/ 248326 w 455637"/>
                  <a:gd name="connsiteY13" fmla="*/ 164291 h 677413"/>
                  <a:gd name="connsiteX14" fmla="*/ 287874 w 455637"/>
                  <a:gd name="connsiteY14" fmla="*/ 183567 h 677413"/>
                  <a:gd name="connsiteX15" fmla="*/ 289330 w 455637"/>
                  <a:gd name="connsiteY15" fmla="*/ 185211 h 677413"/>
                  <a:gd name="connsiteX16" fmla="*/ 294389 w 455637"/>
                  <a:gd name="connsiteY16" fmla="*/ 186210 h 677413"/>
                  <a:gd name="connsiteX17" fmla="*/ 384105 w 455637"/>
                  <a:gd name="connsiteY17" fmla="*/ 245969 h 677413"/>
                  <a:gd name="connsiteX18" fmla="*/ 394004 w 455637"/>
                  <a:gd name="connsiteY18" fmla="*/ 295359 h 677413"/>
                  <a:gd name="connsiteX19" fmla="*/ 394004 w 455637"/>
                  <a:gd name="connsiteY19" fmla="*/ 295358 h 677413"/>
                  <a:gd name="connsiteX20" fmla="*/ 344614 w 455637"/>
                  <a:gd name="connsiteY20" fmla="*/ 305257 h 677413"/>
                  <a:gd name="connsiteX21" fmla="*/ 276327 w 455637"/>
                  <a:gd name="connsiteY21" fmla="*/ 259773 h 677413"/>
                  <a:gd name="connsiteX22" fmla="*/ 272054 w 455637"/>
                  <a:gd name="connsiteY22" fmla="*/ 268539 h 677413"/>
                  <a:gd name="connsiteX23" fmla="*/ 433101 w 455637"/>
                  <a:gd name="connsiteY23" fmla="*/ 490156 h 677413"/>
                  <a:gd name="connsiteX24" fmla="*/ 407027 w 455637"/>
                  <a:gd name="connsiteY24" fmla="*/ 654878 h 677413"/>
                  <a:gd name="connsiteX25" fmla="*/ 407027 w 455637"/>
                  <a:gd name="connsiteY25" fmla="*/ 654876 h 677413"/>
                  <a:gd name="connsiteX26" fmla="*/ 242306 w 455637"/>
                  <a:gd name="connsiteY26" fmla="*/ 628803 h 677413"/>
                  <a:gd name="connsiteX27" fmla="*/ 68845 w 455637"/>
                  <a:gd name="connsiteY27" fmla="*/ 387237 h 677413"/>
                  <a:gd name="connsiteX28" fmla="*/ 51427 w 455637"/>
                  <a:gd name="connsiteY28" fmla="*/ 299266 h 677413"/>
                  <a:gd name="connsiteX29" fmla="*/ 12224 w 455637"/>
                  <a:gd name="connsiteY29" fmla="*/ 194347 h 677413"/>
                  <a:gd name="connsiteX30" fmla="*/ 10177 w 455637"/>
                  <a:gd name="connsiteY30" fmla="*/ 183569 h 677413"/>
                  <a:gd name="connsiteX31" fmla="*/ 3603 w 455637"/>
                  <a:gd name="connsiteY31" fmla="*/ 168872 h 677413"/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192525 h 677413"/>
                  <a:gd name="connsiteX6" fmla="*/ 162797 w 455637"/>
                  <a:gd name="connsiteY6" fmla="*/ 173665 h 677413"/>
                  <a:gd name="connsiteX7" fmla="*/ 198859 w 455637"/>
                  <a:gd name="connsiteY7" fmla="*/ 173665 h 677413"/>
                  <a:gd name="connsiteX8" fmla="*/ 203887 w 455637"/>
                  <a:gd name="connsiteY8" fmla="*/ 175748 h 677413"/>
                  <a:gd name="connsiteX9" fmla="*/ 206785 w 455637"/>
                  <a:gd name="connsiteY9" fmla="*/ 174980 h 677413"/>
                  <a:gd name="connsiteX10" fmla="*/ 215949 w 455637"/>
                  <a:gd name="connsiteY10" fmla="*/ 176216 h 677413"/>
                  <a:gd name="connsiteX11" fmla="*/ 217562 w 455637"/>
                  <a:gd name="connsiteY11" fmla="*/ 174893 h 677413"/>
                  <a:gd name="connsiteX12" fmla="*/ 248326 w 455637"/>
                  <a:gd name="connsiteY12" fmla="*/ 164291 h 677413"/>
                  <a:gd name="connsiteX13" fmla="*/ 287874 w 455637"/>
                  <a:gd name="connsiteY13" fmla="*/ 183567 h 677413"/>
                  <a:gd name="connsiteX14" fmla="*/ 289330 w 455637"/>
                  <a:gd name="connsiteY14" fmla="*/ 185211 h 677413"/>
                  <a:gd name="connsiteX15" fmla="*/ 294389 w 455637"/>
                  <a:gd name="connsiteY15" fmla="*/ 186210 h 677413"/>
                  <a:gd name="connsiteX16" fmla="*/ 384105 w 455637"/>
                  <a:gd name="connsiteY16" fmla="*/ 245969 h 677413"/>
                  <a:gd name="connsiteX17" fmla="*/ 394004 w 455637"/>
                  <a:gd name="connsiteY17" fmla="*/ 295359 h 677413"/>
                  <a:gd name="connsiteX18" fmla="*/ 394004 w 455637"/>
                  <a:gd name="connsiteY18" fmla="*/ 295358 h 677413"/>
                  <a:gd name="connsiteX19" fmla="*/ 344614 w 455637"/>
                  <a:gd name="connsiteY19" fmla="*/ 305257 h 677413"/>
                  <a:gd name="connsiteX20" fmla="*/ 276327 w 455637"/>
                  <a:gd name="connsiteY20" fmla="*/ 259773 h 677413"/>
                  <a:gd name="connsiteX21" fmla="*/ 272054 w 455637"/>
                  <a:gd name="connsiteY21" fmla="*/ 268539 h 677413"/>
                  <a:gd name="connsiteX22" fmla="*/ 433101 w 455637"/>
                  <a:gd name="connsiteY22" fmla="*/ 490156 h 677413"/>
                  <a:gd name="connsiteX23" fmla="*/ 407027 w 455637"/>
                  <a:gd name="connsiteY23" fmla="*/ 654878 h 677413"/>
                  <a:gd name="connsiteX24" fmla="*/ 407027 w 455637"/>
                  <a:gd name="connsiteY24" fmla="*/ 654876 h 677413"/>
                  <a:gd name="connsiteX25" fmla="*/ 242306 w 455637"/>
                  <a:gd name="connsiteY25" fmla="*/ 628803 h 677413"/>
                  <a:gd name="connsiteX26" fmla="*/ 68845 w 455637"/>
                  <a:gd name="connsiteY26" fmla="*/ 387237 h 677413"/>
                  <a:gd name="connsiteX27" fmla="*/ 51427 w 455637"/>
                  <a:gd name="connsiteY27" fmla="*/ 299266 h 677413"/>
                  <a:gd name="connsiteX28" fmla="*/ 12224 w 455637"/>
                  <a:gd name="connsiteY28" fmla="*/ 194347 h 677413"/>
                  <a:gd name="connsiteX29" fmla="*/ 10177 w 455637"/>
                  <a:gd name="connsiteY29" fmla="*/ 183569 h 677413"/>
                  <a:gd name="connsiteX30" fmla="*/ 3603 w 455637"/>
                  <a:gd name="connsiteY30" fmla="*/ 168872 h 677413"/>
                  <a:gd name="connsiteX31" fmla="*/ 15 w 455637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41378" h="677413">
                    <a:moveTo>
                      <a:pt x="15" y="40554"/>
                    </a:moveTo>
                    <a:cubicBezTo>
                      <a:pt x="-594" y="18774"/>
                      <a:pt x="16568" y="624"/>
                      <a:pt x="38349" y="15"/>
                    </a:cubicBezTo>
                    <a:cubicBezTo>
                      <a:pt x="60130" y="-594"/>
                      <a:pt x="78279" y="16568"/>
                      <a:pt x="78889" y="38349"/>
                    </a:cubicBezTo>
                    <a:cubicBezTo>
                      <a:pt x="79996" y="77961"/>
                      <a:pt x="81104" y="117573"/>
                      <a:pt x="82211" y="157185"/>
                    </a:cubicBezTo>
                    <a:lnTo>
                      <a:pt x="135374" y="238263"/>
                    </a:lnTo>
                    <a:lnTo>
                      <a:pt x="143936" y="192525"/>
                    </a:lnTo>
                    <a:cubicBezTo>
                      <a:pt x="143936" y="182109"/>
                      <a:pt x="152381" y="173665"/>
                      <a:pt x="162797" y="173665"/>
                    </a:cubicBezTo>
                    <a:lnTo>
                      <a:pt x="198859" y="173665"/>
                    </a:lnTo>
                    <a:lnTo>
                      <a:pt x="203887" y="175748"/>
                    </a:lnTo>
                    <a:lnTo>
                      <a:pt x="206785" y="174980"/>
                    </a:lnTo>
                    <a:lnTo>
                      <a:pt x="215949" y="176216"/>
                    </a:lnTo>
                    <a:lnTo>
                      <a:pt x="217562" y="174893"/>
                    </a:lnTo>
                    <a:cubicBezTo>
                      <a:pt x="223130" y="163470"/>
                      <a:pt x="236903" y="158723"/>
                      <a:pt x="248326" y="164291"/>
                    </a:cubicBezTo>
                    <a:lnTo>
                      <a:pt x="287874" y="183567"/>
                    </a:lnTo>
                    <a:lnTo>
                      <a:pt x="289330" y="185211"/>
                    </a:lnTo>
                    <a:lnTo>
                      <a:pt x="294389" y="186210"/>
                    </a:lnTo>
                    <a:lnTo>
                      <a:pt x="384105" y="245969"/>
                    </a:lnTo>
                    <a:cubicBezTo>
                      <a:pt x="400479" y="256874"/>
                      <a:pt x="404910" y="278987"/>
                      <a:pt x="394004" y="295359"/>
                    </a:cubicBezTo>
                    <a:lnTo>
                      <a:pt x="394004" y="295358"/>
                    </a:lnTo>
                    <a:cubicBezTo>
                      <a:pt x="383099" y="311731"/>
                      <a:pt x="360986" y="316162"/>
                      <a:pt x="344614" y="305257"/>
                    </a:cubicBezTo>
                    <a:lnTo>
                      <a:pt x="276327" y="259773"/>
                    </a:lnTo>
                    <a:lnTo>
                      <a:pt x="272054" y="268539"/>
                    </a:lnTo>
                    <a:cubicBezTo>
                      <a:pt x="317064" y="322021"/>
                      <a:pt x="382857" y="352570"/>
                      <a:pt x="407083" y="428986"/>
                    </a:cubicBezTo>
                    <a:cubicBezTo>
                      <a:pt x="445369" y="481673"/>
                      <a:pt x="459715" y="616591"/>
                      <a:pt x="407027" y="654878"/>
                    </a:cubicBezTo>
                    <a:lnTo>
                      <a:pt x="407027" y="654876"/>
                    </a:lnTo>
                    <a:cubicBezTo>
                      <a:pt x="354341" y="693164"/>
                      <a:pt x="280592" y="681490"/>
                      <a:pt x="242306" y="628803"/>
                    </a:cubicBezTo>
                    <a:lnTo>
                      <a:pt x="68845" y="387237"/>
                    </a:lnTo>
                    <a:cubicBezTo>
                      <a:pt x="37032" y="332314"/>
                      <a:pt x="56512" y="325904"/>
                      <a:pt x="51427" y="299266"/>
                    </a:cubicBezTo>
                    <a:lnTo>
                      <a:pt x="12224" y="194347"/>
                    </a:lnTo>
                    <a:lnTo>
                      <a:pt x="10177" y="183569"/>
                    </a:lnTo>
                    <a:lnTo>
                      <a:pt x="3603" y="168872"/>
                    </a:lnTo>
                    <a:lnTo>
                      <a:pt x="15" y="4055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33" name="四角形: 上の 2 つの角を丸める 432">
              <a:extLst>
                <a:ext uri="{FF2B5EF4-FFF2-40B4-BE49-F238E27FC236}">
                  <a16:creationId xmlns:a16="http://schemas.microsoft.com/office/drawing/2014/main" id="{8D4F7A6F-5785-4CB8-8024-3ADA8CE62985}"/>
                </a:ext>
              </a:extLst>
            </p:cNvPr>
            <p:cNvSpPr/>
            <p:nvPr/>
          </p:nvSpPr>
          <p:spPr>
            <a:xfrm rot="10303087">
              <a:off x="7275547" y="2699074"/>
              <a:ext cx="260941" cy="804271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40" name="グループ化 439">
              <a:extLst>
                <a:ext uri="{FF2B5EF4-FFF2-40B4-BE49-F238E27FC236}">
                  <a16:creationId xmlns:a16="http://schemas.microsoft.com/office/drawing/2014/main" id="{970A1A7B-E5FF-41E7-B9B0-7B5C1C5315EE}"/>
                </a:ext>
              </a:extLst>
            </p:cNvPr>
            <p:cNvGrpSpPr/>
            <p:nvPr/>
          </p:nvGrpSpPr>
          <p:grpSpPr>
            <a:xfrm>
              <a:off x="8092322" y="2712055"/>
              <a:ext cx="658581" cy="441249"/>
              <a:chOff x="5145921" y="2712055"/>
              <a:chExt cx="658581" cy="441249"/>
            </a:xfrm>
          </p:grpSpPr>
          <p:sp>
            <p:nvSpPr>
              <p:cNvPr id="441" name="吹き出し: 円形 440">
                <a:extLst>
                  <a:ext uri="{FF2B5EF4-FFF2-40B4-BE49-F238E27FC236}">
                    <a16:creationId xmlns:a16="http://schemas.microsoft.com/office/drawing/2014/main" id="{0448AF42-901B-4125-8052-B96681170A07}"/>
                  </a:ext>
                </a:extLst>
              </p:cNvPr>
              <p:cNvSpPr/>
              <p:nvPr/>
            </p:nvSpPr>
            <p:spPr bwMode="auto">
              <a:xfrm>
                <a:off x="5145921" y="2712055"/>
                <a:ext cx="658581" cy="441249"/>
              </a:xfrm>
              <a:prstGeom prst="wedgeEllipseCallout">
                <a:avLst>
                  <a:gd name="adj1" fmla="val -34332"/>
                  <a:gd name="adj2" fmla="val -77092"/>
                </a:avLst>
              </a:prstGeom>
              <a:solidFill>
                <a:schemeClr val="bg1"/>
              </a:solidFill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2" name="テキスト ボックス 441">
                <a:extLst>
                  <a:ext uri="{FF2B5EF4-FFF2-40B4-BE49-F238E27FC236}">
                    <a16:creationId xmlns:a16="http://schemas.microsoft.com/office/drawing/2014/main" id="{5B0E1FF2-C62D-47FC-AC84-FCC9107F69A9}"/>
                  </a:ext>
                </a:extLst>
              </p:cNvPr>
              <p:cNvSpPr txBox="1"/>
              <p:nvPr/>
            </p:nvSpPr>
            <p:spPr>
              <a:xfrm>
                <a:off x="5277027" y="2831867"/>
                <a:ext cx="411351" cy="1869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E347DCF-410C-4C70-A155-568DB8861787}"/>
              </a:ext>
            </a:extLst>
          </p:cNvPr>
          <p:cNvGrpSpPr/>
          <p:nvPr/>
        </p:nvGrpSpPr>
        <p:grpSpPr>
          <a:xfrm>
            <a:off x="4157292" y="3949344"/>
            <a:ext cx="1546202" cy="2506981"/>
            <a:chOff x="4157292" y="3949344"/>
            <a:chExt cx="1546202" cy="2506981"/>
          </a:xfrm>
        </p:grpSpPr>
        <p:grpSp>
          <p:nvGrpSpPr>
            <p:cNvPr id="366" name="グループ化 365">
              <a:extLst>
                <a:ext uri="{FF2B5EF4-FFF2-40B4-BE49-F238E27FC236}">
                  <a16:creationId xmlns:a16="http://schemas.microsoft.com/office/drawing/2014/main" id="{EE77DB86-E957-42A9-AFE2-D8D23A622401}"/>
                </a:ext>
              </a:extLst>
            </p:cNvPr>
            <p:cNvGrpSpPr/>
            <p:nvPr/>
          </p:nvGrpSpPr>
          <p:grpSpPr>
            <a:xfrm>
              <a:off x="4349584" y="3949344"/>
              <a:ext cx="1229834" cy="2506981"/>
              <a:chOff x="2275365" y="3690863"/>
              <a:chExt cx="1229834" cy="2506981"/>
            </a:xfrm>
          </p:grpSpPr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553F7582-D1F4-43CD-9FBC-F6868F75E117}"/>
                  </a:ext>
                </a:extLst>
              </p:cNvPr>
              <p:cNvSpPr/>
              <p:nvPr/>
            </p:nvSpPr>
            <p:spPr>
              <a:xfrm>
                <a:off x="2628361" y="4895450"/>
                <a:ext cx="511882" cy="440816"/>
              </a:xfrm>
              <a:custGeom>
                <a:avLst/>
                <a:gdLst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95004 w 511882"/>
                  <a:gd name="connsiteY10" fmla="*/ 277853 h 440816"/>
                  <a:gd name="connsiteX11" fmla="*/ 131174 w 511882"/>
                  <a:gd name="connsiteY11" fmla="*/ 277853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131174 w 511882"/>
                  <a:gd name="connsiteY10" fmla="*/ 277853 h 440816"/>
                  <a:gd name="connsiteX11" fmla="*/ 155557 w 511882"/>
                  <a:gd name="connsiteY11" fmla="*/ 0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502480 w 511882"/>
                  <a:gd name="connsiteY3" fmla="*/ 326345 h 440816"/>
                  <a:gd name="connsiteX4" fmla="*/ 511882 w 511882"/>
                  <a:gd name="connsiteY4" fmla="*/ 334919 h 440816"/>
                  <a:gd name="connsiteX5" fmla="*/ 502423 w 511882"/>
                  <a:gd name="connsiteY5" fmla="*/ 351715 h 440816"/>
                  <a:gd name="connsiteX6" fmla="*/ 258560 w 511882"/>
                  <a:gd name="connsiteY6" fmla="*/ 440816 h 440816"/>
                  <a:gd name="connsiteX7" fmla="*/ 14697 w 511882"/>
                  <a:gd name="connsiteY7" fmla="*/ 351715 h 440816"/>
                  <a:gd name="connsiteX8" fmla="*/ 0 w 511882"/>
                  <a:gd name="connsiteY8" fmla="*/ 325615 h 440816"/>
                  <a:gd name="connsiteX9" fmla="*/ 131174 w 511882"/>
                  <a:gd name="connsiteY9" fmla="*/ 277853 h 440816"/>
                  <a:gd name="connsiteX10" fmla="*/ 155557 w 511882"/>
                  <a:gd name="connsiteY10" fmla="*/ 0 h 440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1882" h="440816">
                    <a:moveTo>
                      <a:pt x="155557" y="0"/>
                    </a:moveTo>
                    <a:lnTo>
                      <a:pt x="358276" y="0"/>
                    </a:lnTo>
                    <a:lnTo>
                      <a:pt x="382660" y="277853"/>
                    </a:lnTo>
                    <a:lnTo>
                      <a:pt x="502480" y="326345"/>
                    </a:lnTo>
                    <a:lnTo>
                      <a:pt x="511882" y="334919"/>
                    </a:lnTo>
                    <a:lnTo>
                      <a:pt x="502423" y="351715"/>
                    </a:lnTo>
                    <a:cubicBezTo>
                      <a:pt x="462245" y="404076"/>
                      <a:pt x="368186" y="440816"/>
                      <a:pt x="258560" y="440816"/>
                    </a:cubicBezTo>
                    <a:cubicBezTo>
                      <a:pt x="148934" y="440816"/>
                      <a:pt x="54875" y="404076"/>
                      <a:pt x="14697" y="351715"/>
                    </a:cubicBezTo>
                    <a:lnTo>
                      <a:pt x="0" y="325615"/>
                    </a:lnTo>
                    <a:lnTo>
                      <a:pt x="131174" y="277853"/>
                    </a:lnTo>
                    <a:lnTo>
                      <a:pt x="155557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9" name="台形 368">
                <a:extLst>
                  <a:ext uri="{FF2B5EF4-FFF2-40B4-BE49-F238E27FC236}">
                    <a16:creationId xmlns:a16="http://schemas.microsoft.com/office/drawing/2014/main" id="{C64ABE14-224D-4C99-B7F1-643EC8FD7AE8}"/>
                  </a:ext>
                </a:extLst>
              </p:cNvPr>
              <p:cNvSpPr/>
              <p:nvPr/>
            </p:nvSpPr>
            <p:spPr>
              <a:xfrm rot="15300000">
                <a:off x="2804092" y="3544537"/>
                <a:ext cx="45719" cy="663669"/>
              </a:xfrm>
              <a:prstGeom prst="trapezoid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0" name="楕円 369">
                <a:extLst>
                  <a:ext uri="{FF2B5EF4-FFF2-40B4-BE49-F238E27FC236}">
                    <a16:creationId xmlns:a16="http://schemas.microsoft.com/office/drawing/2014/main" id="{8FAC3AF5-EB4B-4C31-B779-D19CB42217A2}"/>
                  </a:ext>
                </a:extLst>
              </p:cNvPr>
              <p:cNvSpPr/>
              <p:nvPr/>
            </p:nvSpPr>
            <p:spPr>
              <a:xfrm>
                <a:off x="2643969" y="3727244"/>
                <a:ext cx="492626" cy="466506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1" name="楕円 370">
                <a:extLst>
                  <a:ext uri="{FF2B5EF4-FFF2-40B4-BE49-F238E27FC236}">
                    <a16:creationId xmlns:a16="http://schemas.microsoft.com/office/drawing/2014/main" id="{F61B6990-3AD3-4CB0-8C93-93F9B0884F64}"/>
                  </a:ext>
                </a:extLst>
              </p:cNvPr>
              <p:cNvSpPr/>
              <p:nvPr/>
            </p:nvSpPr>
            <p:spPr>
              <a:xfrm>
                <a:off x="2275365" y="3923220"/>
                <a:ext cx="1229834" cy="908430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72" name="グループ化 371">
                <a:extLst>
                  <a:ext uri="{FF2B5EF4-FFF2-40B4-BE49-F238E27FC236}">
                    <a16:creationId xmlns:a16="http://schemas.microsoft.com/office/drawing/2014/main" id="{62AB1C61-B74C-4B1A-AE7A-E114BB316D5A}"/>
                  </a:ext>
                </a:extLst>
              </p:cNvPr>
              <p:cNvGrpSpPr/>
              <p:nvPr/>
            </p:nvGrpSpPr>
            <p:grpSpPr>
              <a:xfrm rot="20700000">
                <a:off x="2319307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402" name="円/楕円 125">
                  <a:extLst>
                    <a:ext uri="{FF2B5EF4-FFF2-40B4-BE49-F238E27FC236}">
                      <a16:creationId xmlns:a16="http://schemas.microsoft.com/office/drawing/2014/main" id="{193DA090-0A50-4075-B247-7597149FEAFB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3" name="円/楕円 126">
                  <a:extLst>
                    <a:ext uri="{FF2B5EF4-FFF2-40B4-BE49-F238E27FC236}">
                      <a16:creationId xmlns:a16="http://schemas.microsoft.com/office/drawing/2014/main" id="{F61D873A-DDFB-48FB-AF3D-4DDAD38266C9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CC4492B9-78F2-4876-AEC8-4F569BCF03CB}"/>
                  </a:ext>
                </a:extLst>
              </p:cNvPr>
              <p:cNvGrpSpPr/>
              <p:nvPr/>
            </p:nvGrpSpPr>
            <p:grpSpPr>
              <a:xfrm rot="900000" flipH="1">
                <a:off x="3249396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400" name="円/楕円 123">
                  <a:extLst>
                    <a:ext uri="{FF2B5EF4-FFF2-40B4-BE49-F238E27FC236}">
                      <a16:creationId xmlns:a16="http://schemas.microsoft.com/office/drawing/2014/main" id="{B2E55D45-89C0-41AC-AC29-C4543D851C64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1" name="円/楕円 124">
                  <a:extLst>
                    <a:ext uri="{FF2B5EF4-FFF2-40B4-BE49-F238E27FC236}">
                      <a16:creationId xmlns:a16="http://schemas.microsoft.com/office/drawing/2014/main" id="{9489C95A-B1E0-45BC-9BBA-33F82D23E792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74" name="円/楕円 122">
                <a:extLst>
                  <a:ext uri="{FF2B5EF4-FFF2-40B4-BE49-F238E27FC236}">
                    <a16:creationId xmlns:a16="http://schemas.microsoft.com/office/drawing/2014/main" id="{4B5ADCC1-26BE-4B72-9F4E-F02EC2D97B18}"/>
                  </a:ext>
                </a:extLst>
              </p:cNvPr>
              <p:cNvSpPr/>
              <p:nvPr/>
            </p:nvSpPr>
            <p:spPr>
              <a:xfrm>
                <a:off x="2430450" y="4086596"/>
                <a:ext cx="930090" cy="108724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5" name="円/楕円 27">
                <a:extLst>
                  <a:ext uri="{FF2B5EF4-FFF2-40B4-BE49-F238E27FC236}">
                    <a16:creationId xmlns:a16="http://schemas.microsoft.com/office/drawing/2014/main" id="{B98A3FF9-940F-43DE-8027-093FB89CDEA6}"/>
                  </a:ext>
                </a:extLst>
              </p:cNvPr>
              <p:cNvSpPr/>
              <p:nvPr/>
            </p:nvSpPr>
            <p:spPr>
              <a:xfrm>
                <a:off x="2771413" y="5022977"/>
                <a:ext cx="226794" cy="4019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6" name="円/楕円 27">
                <a:extLst>
                  <a:ext uri="{FF2B5EF4-FFF2-40B4-BE49-F238E27FC236}">
                    <a16:creationId xmlns:a16="http://schemas.microsoft.com/office/drawing/2014/main" id="{D30A1CCD-D781-4AD9-AB73-C8E7BCC957B7}"/>
                  </a:ext>
                </a:extLst>
              </p:cNvPr>
              <p:cNvSpPr/>
              <p:nvPr/>
            </p:nvSpPr>
            <p:spPr>
              <a:xfrm rot="10800000">
                <a:off x="254992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7" name="円/楕円 27">
                <a:extLst>
                  <a:ext uri="{FF2B5EF4-FFF2-40B4-BE49-F238E27FC236}">
                    <a16:creationId xmlns:a16="http://schemas.microsoft.com/office/drawing/2014/main" id="{51ECEDCA-F961-4A62-ABD0-4CF990F0099C}"/>
                  </a:ext>
                </a:extLst>
              </p:cNvPr>
              <p:cNvSpPr/>
              <p:nvPr/>
            </p:nvSpPr>
            <p:spPr>
              <a:xfrm rot="10800000">
                <a:off x="296569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8" name="円/楕円 27">
                <a:extLst>
                  <a:ext uri="{FF2B5EF4-FFF2-40B4-BE49-F238E27FC236}">
                    <a16:creationId xmlns:a16="http://schemas.microsoft.com/office/drawing/2014/main" id="{59257196-FC99-44C4-A67D-63696047E034}"/>
                  </a:ext>
                </a:extLst>
              </p:cNvPr>
              <p:cNvSpPr/>
              <p:nvPr/>
            </p:nvSpPr>
            <p:spPr>
              <a:xfrm rot="8100000">
                <a:off x="2611663" y="4911675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9" name="円/楕円 27">
                <a:extLst>
                  <a:ext uri="{FF2B5EF4-FFF2-40B4-BE49-F238E27FC236}">
                    <a16:creationId xmlns:a16="http://schemas.microsoft.com/office/drawing/2014/main" id="{02F87F49-1C14-41E1-B6F1-5849DCDD55A7}"/>
                  </a:ext>
                </a:extLst>
              </p:cNvPr>
              <p:cNvSpPr/>
              <p:nvPr/>
            </p:nvSpPr>
            <p:spPr>
              <a:xfrm rot="13500000" flipH="1">
                <a:off x="2987824" y="4911676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80" name="グループ化 379">
                <a:extLst>
                  <a:ext uri="{FF2B5EF4-FFF2-40B4-BE49-F238E27FC236}">
                    <a16:creationId xmlns:a16="http://schemas.microsoft.com/office/drawing/2014/main" id="{0B71960F-5078-4A6E-8126-BEACC47A990F}"/>
                  </a:ext>
                </a:extLst>
              </p:cNvPr>
              <p:cNvGrpSpPr/>
              <p:nvPr/>
            </p:nvGrpSpPr>
            <p:grpSpPr>
              <a:xfrm>
                <a:off x="2478029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398" name="円/楕円 27">
                  <a:extLst>
                    <a:ext uri="{FF2B5EF4-FFF2-40B4-BE49-F238E27FC236}">
                      <a16:creationId xmlns:a16="http://schemas.microsoft.com/office/drawing/2014/main" id="{E42B555E-C505-4F35-9C10-01D4AFEF0713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9" name="円/楕円 27">
                  <a:extLst>
                    <a:ext uri="{FF2B5EF4-FFF2-40B4-BE49-F238E27FC236}">
                      <a16:creationId xmlns:a16="http://schemas.microsoft.com/office/drawing/2014/main" id="{BE85DB96-4343-4C80-91E6-DD774D6DFD33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81" name="グループ化 380">
                <a:extLst>
                  <a:ext uri="{FF2B5EF4-FFF2-40B4-BE49-F238E27FC236}">
                    <a16:creationId xmlns:a16="http://schemas.microsoft.com/office/drawing/2014/main" id="{B70CAA82-D2D3-438A-8E13-F84AEDAFBE1D}"/>
                  </a:ext>
                </a:extLst>
              </p:cNvPr>
              <p:cNvGrpSpPr/>
              <p:nvPr/>
            </p:nvGrpSpPr>
            <p:grpSpPr>
              <a:xfrm flipH="1">
                <a:off x="3193311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396" name="円/楕円 27">
                  <a:extLst>
                    <a:ext uri="{FF2B5EF4-FFF2-40B4-BE49-F238E27FC236}">
                      <a16:creationId xmlns:a16="http://schemas.microsoft.com/office/drawing/2014/main" id="{312D41BC-9A11-4304-AD12-58F4B7471333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7" name="円/楕円 27">
                  <a:extLst>
                    <a:ext uri="{FF2B5EF4-FFF2-40B4-BE49-F238E27FC236}">
                      <a16:creationId xmlns:a16="http://schemas.microsoft.com/office/drawing/2014/main" id="{231B8D05-62A9-4AAB-8A50-46ACA9E4BF4D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82" name="円/楕円 64">
                <a:extLst>
                  <a:ext uri="{FF2B5EF4-FFF2-40B4-BE49-F238E27FC236}">
                    <a16:creationId xmlns:a16="http://schemas.microsoft.com/office/drawing/2014/main" id="{377515B4-3716-4448-8337-65FA6E3A0790}"/>
                  </a:ext>
                </a:extLst>
              </p:cNvPr>
              <p:cNvSpPr/>
              <p:nvPr/>
            </p:nvSpPr>
            <p:spPr>
              <a:xfrm>
                <a:off x="2830643" y="4791969"/>
                <a:ext cx="110478" cy="109714"/>
              </a:xfrm>
              <a:custGeom>
                <a:avLst/>
                <a:gdLst>
                  <a:gd name="connsiteX0" fmla="*/ 24765 w 116205"/>
                  <a:gd name="connsiteY0" fmla="*/ 4629 h 96069"/>
                  <a:gd name="connsiteX1" fmla="*/ 76599 w 116205"/>
                  <a:gd name="connsiteY1" fmla="*/ 0 h 96069"/>
                  <a:gd name="connsiteX2" fmla="*/ 80010 w 116205"/>
                  <a:gd name="connsiteY2" fmla="*/ 13564 h 96069"/>
                  <a:gd name="connsiteX3" fmla="*/ 40005 w 116205"/>
                  <a:gd name="connsiteY3" fmla="*/ 79457 h 96069"/>
                  <a:gd name="connsiteX4" fmla="*/ 0 w 116205"/>
                  <a:gd name="connsiteY4" fmla="*/ 13564 h 96069"/>
                  <a:gd name="connsiteX5" fmla="*/ 2742 w 116205"/>
                  <a:gd name="connsiteY5" fmla="*/ 2662 h 96069"/>
                  <a:gd name="connsiteX6" fmla="*/ 116205 w 116205"/>
                  <a:gd name="connsiteY6" fmla="*/ 96069 h 96069"/>
                  <a:gd name="connsiteX0" fmla="*/ 24765 w 80010"/>
                  <a:gd name="connsiteY0" fmla="*/ 4629 h 79457"/>
                  <a:gd name="connsiteX1" fmla="*/ 76599 w 80010"/>
                  <a:gd name="connsiteY1" fmla="*/ 0 h 79457"/>
                  <a:gd name="connsiteX2" fmla="*/ 80010 w 80010"/>
                  <a:gd name="connsiteY2" fmla="*/ 13564 h 79457"/>
                  <a:gd name="connsiteX3" fmla="*/ 40005 w 80010"/>
                  <a:gd name="connsiteY3" fmla="*/ 79457 h 79457"/>
                  <a:gd name="connsiteX4" fmla="*/ 0 w 80010"/>
                  <a:gd name="connsiteY4" fmla="*/ 13564 h 79457"/>
                  <a:gd name="connsiteX5" fmla="*/ 2742 w 80010"/>
                  <a:gd name="connsiteY5" fmla="*/ 2662 h 79457"/>
                  <a:gd name="connsiteX0" fmla="*/ 76599 w 80010"/>
                  <a:gd name="connsiteY0" fmla="*/ 0 h 79457"/>
                  <a:gd name="connsiteX1" fmla="*/ 80010 w 80010"/>
                  <a:gd name="connsiteY1" fmla="*/ 13564 h 79457"/>
                  <a:gd name="connsiteX2" fmla="*/ 40005 w 80010"/>
                  <a:gd name="connsiteY2" fmla="*/ 79457 h 79457"/>
                  <a:gd name="connsiteX3" fmla="*/ 0 w 80010"/>
                  <a:gd name="connsiteY3" fmla="*/ 13564 h 79457"/>
                  <a:gd name="connsiteX4" fmla="*/ 2742 w 80010"/>
                  <a:gd name="connsiteY4" fmla="*/ 2662 h 79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10" h="79457">
                    <a:moveTo>
                      <a:pt x="76599" y="0"/>
                    </a:moveTo>
                    <a:cubicBezTo>
                      <a:pt x="79703" y="4150"/>
                      <a:pt x="80010" y="8798"/>
                      <a:pt x="80010" y="13564"/>
                    </a:cubicBezTo>
                    <a:cubicBezTo>
                      <a:pt x="80010" y="49956"/>
                      <a:pt x="62099" y="79457"/>
                      <a:pt x="40005" y="79457"/>
                    </a:cubicBezTo>
                    <a:cubicBezTo>
                      <a:pt x="17911" y="79457"/>
                      <a:pt x="0" y="49956"/>
                      <a:pt x="0" y="13564"/>
                    </a:cubicBezTo>
                    <a:lnTo>
                      <a:pt x="2742" y="2662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3" name="楕円 382">
                <a:extLst>
                  <a:ext uri="{FF2B5EF4-FFF2-40B4-BE49-F238E27FC236}">
                    <a16:creationId xmlns:a16="http://schemas.microsoft.com/office/drawing/2014/main" id="{B4F3D162-E8B3-447A-A623-39B5202A7860}"/>
                  </a:ext>
                </a:extLst>
              </p:cNvPr>
              <p:cNvSpPr/>
              <p:nvPr/>
            </p:nvSpPr>
            <p:spPr>
              <a:xfrm>
                <a:off x="3050368" y="3690863"/>
                <a:ext cx="172454" cy="170334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D0EEAB1E-8DD7-49B5-900C-9AD674961CB7}"/>
                  </a:ext>
                </a:extLst>
              </p:cNvPr>
              <p:cNvSpPr/>
              <p:nvPr/>
            </p:nvSpPr>
            <p:spPr>
              <a:xfrm>
                <a:off x="2397805" y="5183647"/>
                <a:ext cx="974010" cy="1014197"/>
              </a:xfrm>
              <a:custGeom>
                <a:avLst/>
                <a:gdLst>
                  <a:gd name="connsiteX0" fmla="*/ 671591 w 974010"/>
                  <a:gd name="connsiteY0" fmla="*/ 0 h 1014197"/>
                  <a:gd name="connsiteX1" fmla="*/ 676569 w 974010"/>
                  <a:gd name="connsiteY1" fmla="*/ 1546 h 1014197"/>
                  <a:gd name="connsiteX2" fmla="*/ 974010 w 974010"/>
                  <a:gd name="connsiteY2" fmla="*/ 450279 h 1014197"/>
                  <a:gd name="connsiteX3" fmla="*/ 974009 w 974010"/>
                  <a:gd name="connsiteY3" fmla="*/ 1014197 h 1014197"/>
                  <a:gd name="connsiteX4" fmla="*/ 0 w 974010"/>
                  <a:gd name="connsiteY4" fmla="*/ 1014197 h 1014197"/>
                  <a:gd name="connsiteX5" fmla="*/ 0 w 974010"/>
                  <a:gd name="connsiteY5" fmla="*/ 450279 h 1014197"/>
                  <a:gd name="connsiteX6" fmla="*/ 297441 w 974010"/>
                  <a:gd name="connsiteY6" fmla="*/ 1546 h 1014197"/>
                  <a:gd name="connsiteX7" fmla="*/ 302418 w 974010"/>
                  <a:gd name="connsiteY7" fmla="*/ 1 h 1014197"/>
                  <a:gd name="connsiteX8" fmla="*/ 342184 w 974010"/>
                  <a:gd name="connsiteY8" fmla="*/ 15668 h 1014197"/>
                  <a:gd name="connsiteX9" fmla="*/ 487004 w 974010"/>
                  <a:gd name="connsiteY9" fmla="*/ 37563 h 1014197"/>
                  <a:gd name="connsiteX10" fmla="*/ 631824 w 974010"/>
                  <a:gd name="connsiteY10" fmla="*/ 15668 h 1014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10" h="1014197">
                    <a:moveTo>
                      <a:pt x="671591" y="0"/>
                    </a:moveTo>
                    <a:lnTo>
                      <a:pt x="676569" y="1546"/>
                    </a:lnTo>
                    <a:cubicBezTo>
                      <a:pt x="851363" y="75477"/>
                      <a:pt x="974010" y="248556"/>
                      <a:pt x="974010" y="450279"/>
                    </a:cubicBezTo>
                    <a:cubicBezTo>
                      <a:pt x="974010" y="638252"/>
                      <a:pt x="974009" y="826224"/>
                      <a:pt x="974009" y="1014197"/>
                    </a:cubicBezTo>
                    <a:lnTo>
                      <a:pt x="0" y="1014197"/>
                    </a:lnTo>
                    <a:lnTo>
                      <a:pt x="0" y="450279"/>
                    </a:lnTo>
                    <a:cubicBezTo>
                      <a:pt x="0" y="248556"/>
                      <a:pt x="122648" y="75477"/>
                      <a:pt x="297441" y="1546"/>
                    </a:cubicBezTo>
                    <a:lnTo>
                      <a:pt x="302418" y="1"/>
                    </a:lnTo>
                    <a:lnTo>
                      <a:pt x="342184" y="15668"/>
                    </a:lnTo>
                    <a:cubicBezTo>
                      <a:pt x="387932" y="29898"/>
                      <a:pt x="436573" y="37563"/>
                      <a:pt x="487004" y="37563"/>
                    </a:cubicBezTo>
                    <a:cubicBezTo>
                      <a:pt x="537435" y="37563"/>
                      <a:pt x="586076" y="29898"/>
                      <a:pt x="631824" y="1566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ACB641A2-AF20-4774-903C-5DE557299D21}"/>
                  </a:ext>
                </a:extLst>
              </p:cNvPr>
              <p:cNvSpPr/>
              <p:nvPr/>
            </p:nvSpPr>
            <p:spPr>
              <a:xfrm>
                <a:off x="2580386" y="5184065"/>
                <a:ext cx="608849" cy="211734"/>
              </a:xfrm>
              <a:custGeom>
                <a:avLst/>
                <a:gdLst>
                  <a:gd name="connsiteX0" fmla="*/ 487949 w 608849"/>
                  <a:gd name="connsiteY0" fmla="*/ 0 h 211734"/>
                  <a:gd name="connsiteX1" fmla="*/ 515562 w 608849"/>
                  <a:gd name="connsiteY1" fmla="*/ 10880 h 211734"/>
                  <a:gd name="connsiteX2" fmla="*/ 576714 w 608849"/>
                  <a:gd name="connsiteY2" fmla="*/ 46029 h 211734"/>
                  <a:gd name="connsiteX3" fmla="*/ 608849 w 608849"/>
                  <a:gd name="connsiteY3" fmla="*/ 72543 h 211734"/>
                  <a:gd name="connsiteX4" fmla="*/ 604281 w 608849"/>
                  <a:gd name="connsiteY4" fmla="*/ 80959 h 211734"/>
                  <a:gd name="connsiteX5" fmla="*/ 358321 w 608849"/>
                  <a:gd name="connsiteY5" fmla="*/ 211734 h 211734"/>
                  <a:gd name="connsiteX6" fmla="*/ 250527 w 608849"/>
                  <a:gd name="connsiteY6" fmla="*/ 211734 h 211734"/>
                  <a:gd name="connsiteX7" fmla="*/ 4568 w 608849"/>
                  <a:gd name="connsiteY7" fmla="*/ 80959 h 211734"/>
                  <a:gd name="connsiteX8" fmla="*/ 0 w 608849"/>
                  <a:gd name="connsiteY8" fmla="*/ 72544 h 211734"/>
                  <a:gd name="connsiteX9" fmla="*/ 32136 w 608849"/>
                  <a:gd name="connsiteY9" fmla="*/ 46029 h 211734"/>
                  <a:gd name="connsiteX10" fmla="*/ 93289 w 608849"/>
                  <a:gd name="connsiteY10" fmla="*/ 10880 h 211734"/>
                  <a:gd name="connsiteX11" fmla="*/ 120901 w 608849"/>
                  <a:gd name="connsiteY11" fmla="*/ 1 h 211734"/>
                  <a:gd name="connsiteX12" fmla="*/ 159604 w 608849"/>
                  <a:gd name="connsiteY12" fmla="*/ 15250 h 211734"/>
                  <a:gd name="connsiteX13" fmla="*/ 304424 w 608849"/>
                  <a:gd name="connsiteY13" fmla="*/ 37145 h 211734"/>
                  <a:gd name="connsiteX14" fmla="*/ 449244 w 608849"/>
                  <a:gd name="connsiteY14" fmla="*/ 15250 h 2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08849" h="211734">
                    <a:moveTo>
                      <a:pt x="487949" y="0"/>
                    </a:moveTo>
                    <a:lnTo>
                      <a:pt x="515562" y="10880"/>
                    </a:lnTo>
                    <a:cubicBezTo>
                      <a:pt x="536853" y="21139"/>
                      <a:pt x="557283" y="32902"/>
                      <a:pt x="576714" y="46029"/>
                    </a:cubicBezTo>
                    <a:lnTo>
                      <a:pt x="608849" y="72543"/>
                    </a:lnTo>
                    <a:lnTo>
                      <a:pt x="604281" y="80959"/>
                    </a:lnTo>
                    <a:cubicBezTo>
                      <a:pt x="550976" y="159859"/>
                      <a:pt x="460707" y="211734"/>
                      <a:pt x="358321" y="211734"/>
                    </a:cubicBezTo>
                    <a:lnTo>
                      <a:pt x="250527" y="211734"/>
                    </a:lnTo>
                    <a:cubicBezTo>
                      <a:pt x="148142" y="211734"/>
                      <a:pt x="57872" y="159859"/>
                      <a:pt x="4568" y="80959"/>
                    </a:cubicBezTo>
                    <a:lnTo>
                      <a:pt x="0" y="72544"/>
                    </a:lnTo>
                    <a:lnTo>
                      <a:pt x="32136" y="46029"/>
                    </a:lnTo>
                    <a:cubicBezTo>
                      <a:pt x="51568" y="32902"/>
                      <a:pt x="71998" y="21139"/>
                      <a:pt x="93289" y="10880"/>
                    </a:cubicBezTo>
                    <a:lnTo>
                      <a:pt x="120901" y="1"/>
                    </a:lnTo>
                    <a:lnTo>
                      <a:pt x="159604" y="15250"/>
                    </a:lnTo>
                    <a:cubicBezTo>
                      <a:pt x="205352" y="29480"/>
                      <a:pt x="253993" y="37145"/>
                      <a:pt x="304424" y="37145"/>
                    </a:cubicBezTo>
                    <a:cubicBezTo>
                      <a:pt x="354855" y="37145"/>
                      <a:pt x="403496" y="29480"/>
                      <a:pt x="449244" y="1525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87" name="グループ化 386">
                <a:extLst>
                  <a:ext uri="{FF2B5EF4-FFF2-40B4-BE49-F238E27FC236}">
                    <a16:creationId xmlns:a16="http://schemas.microsoft.com/office/drawing/2014/main" id="{A57A7E10-92F5-4EF3-AB42-A136E76D548F}"/>
                  </a:ext>
                </a:extLst>
              </p:cNvPr>
              <p:cNvGrpSpPr/>
              <p:nvPr/>
            </p:nvGrpSpPr>
            <p:grpSpPr>
              <a:xfrm>
                <a:off x="2596210" y="4559802"/>
                <a:ext cx="587319" cy="130288"/>
                <a:chOff x="2596210" y="4559802"/>
                <a:chExt cx="587319" cy="130288"/>
              </a:xfrm>
            </p:grpSpPr>
            <p:grpSp>
              <p:nvGrpSpPr>
                <p:cNvPr id="388" name="グループ化 387">
                  <a:extLst>
                    <a:ext uri="{FF2B5EF4-FFF2-40B4-BE49-F238E27FC236}">
                      <a16:creationId xmlns:a16="http://schemas.microsoft.com/office/drawing/2014/main" id="{497E97CB-D37A-4005-8517-D90F14E163EA}"/>
                    </a:ext>
                  </a:extLst>
                </p:cNvPr>
                <p:cNvGrpSpPr/>
                <p:nvPr/>
              </p:nvGrpSpPr>
              <p:grpSpPr>
                <a:xfrm>
                  <a:off x="2596210" y="4559802"/>
                  <a:ext cx="152578" cy="130288"/>
                  <a:chOff x="2896919" y="3691681"/>
                  <a:chExt cx="138000" cy="203095"/>
                </a:xfrm>
              </p:grpSpPr>
              <p:sp>
                <p:nvSpPr>
                  <p:cNvPr id="393" name="円/楕円 333">
                    <a:extLst>
                      <a:ext uri="{FF2B5EF4-FFF2-40B4-BE49-F238E27FC236}">
                        <a16:creationId xmlns:a16="http://schemas.microsoft.com/office/drawing/2014/main" id="{50FEED9A-FD90-4F5F-9F0A-8D74EE2B5E15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4" name="円/楕円 334">
                    <a:extLst>
                      <a:ext uri="{FF2B5EF4-FFF2-40B4-BE49-F238E27FC236}">
                        <a16:creationId xmlns:a16="http://schemas.microsoft.com/office/drawing/2014/main" id="{CF482515-20E8-4F54-9DBC-E4BF93A75F99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29255"/>
                    <a:ext cx="138000" cy="16552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5" name="円/楕円 335">
                    <a:extLst>
                      <a:ext uri="{FF2B5EF4-FFF2-40B4-BE49-F238E27FC236}">
                        <a16:creationId xmlns:a16="http://schemas.microsoft.com/office/drawing/2014/main" id="{E7F8506E-E5AF-47C3-9BCC-FAD6D1F42955}"/>
                      </a:ext>
                    </a:extLst>
                  </p:cNvPr>
                  <p:cNvSpPr/>
                  <p:nvPr/>
                </p:nvSpPr>
                <p:spPr>
                  <a:xfrm>
                    <a:off x="2924622" y="3718595"/>
                    <a:ext cx="82597" cy="15242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89" name="グループ化 388">
                  <a:extLst>
                    <a:ext uri="{FF2B5EF4-FFF2-40B4-BE49-F238E27FC236}">
                      <a16:creationId xmlns:a16="http://schemas.microsoft.com/office/drawing/2014/main" id="{8FF98E9E-CC34-49BF-A968-E6BFECD254A4}"/>
                    </a:ext>
                  </a:extLst>
                </p:cNvPr>
                <p:cNvGrpSpPr/>
                <p:nvPr/>
              </p:nvGrpSpPr>
              <p:grpSpPr>
                <a:xfrm>
                  <a:off x="3030951" y="4559802"/>
                  <a:ext cx="152578" cy="130288"/>
                  <a:chOff x="2896919" y="3691681"/>
                  <a:chExt cx="138000" cy="203095"/>
                </a:xfrm>
              </p:grpSpPr>
              <p:sp>
                <p:nvSpPr>
                  <p:cNvPr id="390" name="円/楕円 333">
                    <a:extLst>
                      <a:ext uri="{FF2B5EF4-FFF2-40B4-BE49-F238E27FC236}">
                        <a16:creationId xmlns:a16="http://schemas.microsoft.com/office/drawing/2014/main" id="{41172F98-F8DD-49D1-9E29-F5723C2B1728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1" name="円/楕円 334">
                    <a:extLst>
                      <a:ext uri="{FF2B5EF4-FFF2-40B4-BE49-F238E27FC236}">
                        <a16:creationId xmlns:a16="http://schemas.microsoft.com/office/drawing/2014/main" id="{26A29F75-4674-4D4D-9B3E-255A376CCDCE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29255"/>
                    <a:ext cx="138000" cy="16552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2" name="円/楕円 335">
                    <a:extLst>
                      <a:ext uri="{FF2B5EF4-FFF2-40B4-BE49-F238E27FC236}">
                        <a16:creationId xmlns:a16="http://schemas.microsoft.com/office/drawing/2014/main" id="{B6539849-4243-4976-894A-31D9325D9852}"/>
                      </a:ext>
                    </a:extLst>
                  </p:cNvPr>
                  <p:cNvSpPr/>
                  <p:nvPr/>
                </p:nvSpPr>
                <p:spPr>
                  <a:xfrm>
                    <a:off x="2924622" y="3718595"/>
                    <a:ext cx="82597" cy="15242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412" name="フリーフォーム: 図形 411">
              <a:extLst>
                <a:ext uri="{FF2B5EF4-FFF2-40B4-BE49-F238E27FC236}">
                  <a16:creationId xmlns:a16="http://schemas.microsoft.com/office/drawing/2014/main" id="{C2544D59-598C-4471-AD96-4EB53C6512CA}"/>
                </a:ext>
              </a:extLst>
            </p:cNvPr>
            <p:cNvSpPr/>
            <p:nvPr/>
          </p:nvSpPr>
          <p:spPr>
            <a:xfrm>
              <a:off x="4489450" y="4859917"/>
              <a:ext cx="946150" cy="610358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43" name="グループ化 442">
              <a:extLst>
                <a:ext uri="{FF2B5EF4-FFF2-40B4-BE49-F238E27FC236}">
                  <a16:creationId xmlns:a16="http://schemas.microsoft.com/office/drawing/2014/main" id="{E9A18671-8672-493C-9A53-232ECD425ACC}"/>
                </a:ext>
              </a:extLst>
            </p:cNvPr>
            <p:cNvGrpSpPr/>
            <p:nvPr/>
          </p:nvGrpSpPr>
          <p:grpSpPr>
            <a:xfrm rot="20104119">
              <a:off x="4157292" y="5313111"/>
              <a:ext cx="864644" cy="955390"/>
              <a:chOff x="1168444" y="2432458"/>
              <a:chExt cx="960600" cy="1061417"/>
            </a:xfrm>
          </p:grpSpPr>
          <p:grpSp>
            <p:nvGrpSpPr>
              <p:cNvPr id="444" name="グループ化 443">
                <a:extLst>
                  <a:ext uri="{FF2B5EF4-FFF2-40B4-BE49-F238E27FC236}">
                    <a16:creationId xmlns:a16="http://schemas.microsoft.com/office/drawing/2014/main" id="{08663A00-02ED-4DEA-90EE-8CE7BAB9B853}"/>
                  </a:ext>
                </a:extLst>
              </p:cNvPr>
              <p:cNvGrpSpPr/>
              <p:nvPr/>
            </p:nvGrpSpPr>
            <p:grpSpPr>
              <a:xfrm rot="21202638">
                <a:off x="1313853" y="2432458"/>
                <a:ext cx="815191" cy="347832"/>
                <a:chOff x="2531630" y="3330985"/>
                <a:chExt cx="1184642" cy="505473"/>
              </a:xfrm>
            </p:grpSpPr>
            <p:grpSp>
              <p:nvGrpSpPr>
                <p:cNvPr id="446" name="グループ化 445">
                  <a:extLst>
                    <a:ext uri="{FF2B5EF4-FFF2-40B4-BE49-F238E27FC236}">
                      <a16:creationId xmlns:a16="http://schemas.microsoft.com/office/drawing/2014/main" id="{FB43B91E-D25B-4EC6-A0F7-23F1076E259F}"/>
                    </a:ext>
                  </a:extLst>
                </p:cNvPr>
                <p:cNvGrpSpPr/>
                <p:nvPr/>
              </p:nvGrpSpPr>
              <p:grpSpPr>
                <a:xfrm rot="20820063">
                  <a:off x="2606252" y="3330985"/>
                  <a:ext cx="1110020" cy="141603"/>
                  <a:chOff x="2948034" y="3768700"/>
                  <a:chExt cx="1134898" cy="232955"/>
                </a:xfrm>
              </p:grpSpPr>
              <p:sp>
                <p:nvSpPr>
                  <p:cNvPr id="450" name="フリーフォーム: 図形 449">
                    <a:extLst>
                      <a:ext uri="{FF2B5EF4-FFF2-40B4-BE49-F238E27FC236}">
                        <a16:creationId xmlns:a16="http://schemas.microsoft.com/office/drawing/2014/main" id="{FB4947E2-EE4E-4552-9EF4-F5A72858340B}"/>
                      </a:ext>
                    </a:extLst>
                  </p:cNvPr>
                  <p:cNvSpPr/>
                  <p:nvPr/>
                </p:nvSpPr>
                <p:spPr>
                  <a:xfrm rot="21399205">
                    <a:off x="2948034" y="3768700"/>
                    <a:ext cx="1131980" cy="66585"/>
                  </a:xfrm>
                  <a:custGeom>
                    <a:avLst/>
                    <a:gdLst>
                      <a:gd name="connsiteX0" fmla="*/ 24682 w 1131980"/>
                      <a:gd name="connsiteY0" fmla="*/ 0 h 66584"/>
                      <a:gd name="connsiteX1" fmla="*/ 1131980 w 1131980"/>
                      <a:gd name="connsiteY1" fmla="*/ 37898 h 66584"/>
                      <a:gd name="connsiteX2" fmla="*/ 1131980 w 1131980"/>
                      <a:gd name="connsiteY2" fmla="*/ 66584 h 66584"/>
                      <a:gd name="connsiteX3" fmla="*/ 0 w 1131980"/>
                      <a:gd name="connsiteY3" fmla="*/ 66584 h 66584"/>
                      <a:gd name="connsiteX4" fmla="*/ 0 w 1131980"/>
                      <a:gd name="connsiteY4" fmla="*/ 23408 h 66584"/>
                      <a:gd name="connsiteX5" fmla="*/ 24682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24682" y="0"/>
                        </a:moveTo>
                        <a:lnTo>
                          <a:pt x="1131980" y="37898"/>
                        </a:lnTo>
                        <a:lnTo>
                          <a:pt x="1131980" y="66584"/>
                        </a:lnTo>
                        <a:lnTo>
                          <a:pt x="0" y="66584"/>
                        </a:lnTo>
                        <a:lnTo>
                          <a:pt x="0" y="23408"/>
                        </a:lnTo>
                        <a:cubicBezTo>
                          <a:pt x="0" y="10480"/>
                          <a:pt x="11050" y="0"/>
                          <a:pt x="24682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1" name="フリーフォーム: 図形 450">
                    <a:extLst>
                      <a:ext uri="{FF2B5EF4-FFF2-40B4-BE49-F238E27FC236}">
                        <a16:creationId xmlns:a16="http://schemas.microsoft.com/office/drawing/2014/main" id="{62846764-0531-4F7D-A511-D5B3B16F7598}"/>
                      </a:ext>
                    </a:extLst>
                  </p:cNvPr>
                  <p:cNvSpPr/>
                  <p:nvPr/>
                </p:nvSpPr>
                <p:spPr>
                  <a:xfrm>
                    <a:off x="2950952" y="3935070"/>
                    <a:ext cx="1131980" cy="66585"/>
                  </a:xfrm>
                  <a:custGeom>
                    <a:avLst/>
                    <a:gdLst>
                      <a:gd name="connsiteX0" fmla="*/ 0 w 1131980"/>
                      <a:gd name="connsiteY0" fmla="*/ 0 h 66584"/>
                      <a:gd name="connsiteX1" fmla="*/ 1131980 w 1131980"/>
                      <a:gd name="connsiteY1" fmla="*/ 0 h 66584"/>
                      <a:gd name="connsiteX2" fmla="*/ 1131980 w 1131980"/>
                      <a:gd name="connsiteY2" fmla="*/ 28685 h 66584"/>
                      <a:gd name="connsiteX3" fmla="*/ 24682 w 1131980"/>
                      <a:gd name="connsiteY3" fmla="*/ 66584 h 66584"/>
                      <a:gd name="connsiteX4" fmla="*/ 0 w 1131980"/>
                      <a:gd name="connsiteY4" fmla="*/ 43175 h 66584"/>
                      <a:gd name="connsiteX5" fmla="*/ 0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0" y="0"/>
                        </a:moveTo>
                        <a:lnTo>
                          <a:pt x="1131980" y="0"/>
                        </a:lnTo>
                        <a:lnTo>
                          <a:pt x="1131980" y="28685"/>
                        </a:lnTo>
                        <a:lnTo>
                          <a:pt x="24682" y="66584"/>
                        </a:lnTo>
                        <a:cubicBezTo>
                          <a:pt x="11050" y="66584"/>
                          <a:pt x="0" y="56103"/>
                          <a:pt x="0" y="43175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9EBC7880-5CB2-4D99-930C-BC3ED588D165}"/>
                    </a:ext>
                  </a:extLst>
                </p:cNvPr>
                <p:cNvSpPr/>
                <p:nvPr/>
              </p:nvSpPr>
              <p:spPr>
                <a:xfrm rot="4455276">
                  <a:off x="2843891" y="3563516"/>
                  <a:ext cx="214631" cy="191891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101E904A-BCA7-48E5-AEED-7D6A74F26311}"/>
                    </a:ext>
                  </a:extLst>
                </p:cNvPr>
                <p:cNvSpPr/>
                <p:nvPr/>
              </p:nvSpPr>
              <p:spPr>
                <a:xfrm rot="14001917">
                  <a:off x="2920909" y="3239878"/>
                  <a:ext cx="108452" cy="342089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F4C5B092-6C60-4135-8646-10DD97B19E02}"/>
                    </a:ext>
                  </a:extLst>
                </p:cNvPr>
                <p:cNvSpPr/>
                <p:nvPr/>
              </p:nvSpPr>
              <p:spPr>
                <a:xfrm rot="4860323">
                  <a:off x="2649648" y="3277063"/>
                  <a:ext cx="441377" cy="677413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45" name="四角形: 上の 2 つの角を丸める 506">
                <a:extLst>
                  <a:ext uri="{FF2B5EF4-FFF2-40B4-BE49-F238E27FC236}">
                    <a16:creationId xmlns:a16="http://schemas.microsoft.com/office/drawing/2014/main" id="{8719097E-4BB5-44ED-8AAA-723E803EF368}"/>
                  </a:ext>
                </a:extLst>
              </p:cNvPr>
              <p:cNvSpPr/>
              <p:nvPr/>
            </p:nvSpPr>
            <p:spPr>
              <a:xfrm rot="11515018">
                <a:off x="1168444" y="2679077"/>
                <a:ext cx="358880" cy="814798"/>
              </a:xfrm>
              <a:custGeom>
                <a:avLst/>
                <a:gdLst>
                  <a:gd name="connsiteX0" fmla="*/ 137726 w 275451"/>
                  <a:gd name="connsiteY0" fmla="*/ 0 h 848991"/>
                  <a:gd name="connsiteX1" fmla="*/ 137726 w 275451"/>
                  <a:gd name="connsiteY1" fmla="*/ 0 h 848991"/>
                  <a:gd name="connsiteX2" fmla="*/ 275452 w 275451"/>
                  <a:gd name="connsiteY2" fmla="*/ 137726 h 848991"/>
                  <a:gd name="connsiteX3" fmla="*/ 275451 w 275451"/>
                  <a:gd name="connsiteY3" fmla="*/ 848991 h 848991"/>
                  <a:gd name="connsiteX4" fmla="*/ 275451 w 275451"/>
                  <a:gd name="connsiteY4" fmla="*/ 848991 h 848991"/>
                  <a:gd name="connsiteX5" fmla="*/ 0 w 275451"/>
                  <a:gd name="connsiteY5" fmla="*/ 848991 h 848991"/>
                  <a:gd name="connsiteX6" fmla="*/ 0 w 275451"/>
                  <a:gd name="connsiteY6" fmla="*/ 848991 h 848991"/>
                  <a:gd name="connsiteX7" fmla="*/ 0 w 275451"/>
                  <a:gd name="connsiteY7" fmla="*/ 137726 h 848991"/>
                  <a:gd name="connsiteX8" fmla="*/ 137726 w 275451"/>
                  <a:gd name="connsiteY8" fmla="*/ 0 h 848991"/>
                  <a:gd name="connsiteX0" fmla="*/ 137726 w 275452"/>
                  <a:gd name="connsiteY0" fmla="*/ 0 h 848991"/>
                  <a:gd name="connsiteX1" fmla="*/ 137726 w 275452"/>
                  <a:gd name="connsiteY1" fmla="*/ 0 h 848991"/>
                  <a:gd name="connsiteX2" fmla="*/ 275452 w 275452"/>
                  <a:gd name="connsiteY2" fmla="*/ 137726 h 848991"/>
                  <a:gd name="connsiteX3" fmla="*/ 275451 w 275452"/>
                  <a:gd name="connsiteY3" fmla="*/ 848991 h 848991"/>
                  <a:gd name="connsiteX4" fmla="*/ 0 w 275452"/>
                  <a:gd name="connsiteY4" fmla="*/ 848991 h 848991"/>
                  <a:gd name="connsiteX5" fmla="*/ 0 w 275452"/>
                  <a:gd name="connsiteY5" fmla="*/ 848991 h 848991"/>
                  <a:gd name="connsiteX6" fmla="*/ 0 w 275452"/>
                  <a:gd name="connsiteY6" fmla="*/ 137726 h 848991"/>
                  <a:gd name="connsiteX7" fmla="*/ 137726 w 275452"/>
                  <a:gd name="connsiteY7" fmla="*/ 0 h 848991"/>
                  <a:gd name="connsiteX0" fmla="*/ 137726 w 275452"/>
                  <a:gd name="connsiteY0" fmla="*/ 0 h 848991"/>
                  <a:gd name="connsiteX1" fmla="*/ 137726 w 275452"/>
                  <a:gd name="connsiteY1" fmla="*/ 0 h 848991"/>
                  <a:gd name="connsiteX2" fmla="*/ 275452 w 275452"/>
                  <a:gd name="connsiteY2" fmla="*/ 137726 h 848991"/>
                  <a:gd name="connsiteX3" fmla="*/ 275451 w 275452"/>
                  <a:gd name="connsiteY3" fmla="*/ 848991 h 848991"/>
                  <a:gd name="connsiteX4" fmla="*/ 0 w 275452"/>
                  <a:gd name="connsiteY4" fmla="*/ 848991 h 848991"/>
                  <a:gd name="connsiteX5" fmla="*/ 0 w 275452"/>
                  <a:gd name="connsiteY5" fmla="*/ 137726 h 848991"/>
                  <a:gd name="connsiteX6" fmla="*/ 137726 w 275452"/>
                  <a:gd name="connsiteY6" fmla="*/ 0 h 848991"/>
                  <a:gd name="connsiteX0" fmla="*/ 137726 w 305180"/>
                  <a:gd name="connsiteY0" fmla="*/ 0 h 875857"/>
                  <a:gd name="connsiteX1" fmla="*/ 137726 w 305180"/>
                  <a:gd name="connsiteY1" fmla="*/ 0 h 875857"/>
                  <a:gd name="connsiteX2" fmla="*/ 275452 w 305180"/>
                  <a:gd name="connsiteY2" fmla="*/ 137726 h 875857"/>
                  <a:gd name="connsiteX3" fmla="*/ 275451 w 305180"/>
                  <a:gd name="connsiteY3" fmla="*/ 848991 h 875857"/>
                  <a:gd name="connsiteX4" fmla="*/ 0 w 305180"/>
                  <a:gd name="connsiteY4" fmla="*/ 848991 h 875857"/>
                  <a:gd name="connsiteX5" fmla="*/ 0 w 305180"/>
                  <a:gd name="connsiteY5" fmla="*/ 137726 h 875857"/>
                  <a:gd name="connsiteX6" fmla="*/ 137726 w 305180"/>
                  <a:gd name="connsiteY6" fmla="*/ 0 h 875857"/>
                  <a:gd name="connsiteX0" fmla="*/ 155393 w 322847"/>
                  <a:gd name="connsiteY0" fmla="*/ 0 h 881394"/>
                  <a:gd name="connsiteX1" fmla="*/ 155393 w 322847"/>
                  <a:gd name="connsiteY1" fmla="*/ 0 h 881394"/>
                  <a:gd name="connsiteX2" fmla="*/ 293119 w 322847"/>
                  <a:gd name="connsiteY2" fmla="*/ 137726 h 881394"/>
                  <a:gd name="connsiteX3" fmla="*/ 293118 w 322847"/>
                  <a:gd name="connsiteY3" fmla="*/ 848991 h 881394"/>
                  <a:gd name="connsiteX4" fmla="*/ 17667 w 322847"/>
                  <a:gd name="connsiteY4" fmla="*/ 848991 h 881394"/>
                  <a:gd name="connsiteX5" fmla="*/ 17667 w 322847"/>
                  <a:gd name="connsiteY5" fmla="*/ 137726 h 881394"/>
                  <a:gd name="connsiteX6" fmla="*/ 155393 w 322847"/>
                  <a:gd name="connsiteY6" fmla="*/ 0 h 881394"/>
                  <a:gd name="connsiteX0" fmla="*/ 155393 w 346710"/>
                  <a:gd name="connsiteY0" fmla="*/ 0 h 907705"/>
                  <a:gd name="connsiteX1" fmla="*/ 155393 w 346710"/>
                  <a:gd name="connsiteY1" fmla="*/ 0 h 907705"/>
                  <a:gd name="connsiteX2" fmla="*/ 346708 w 346710"/>
                  <a:gd name="connsiteY2" fmla="*/ 126417 h 907705"/>
                  <a:gd name="connsiteX3" fmla="*/ 293118 w 346710"/>
                  <a:gd name="connsiteY3" fmla="*/ 848991 h 907705"/>
                  <a:gd name="connsiteX4" fmla="*/ 17667 w 346710"/>
                  <a:gd name="connsiteY4" fmla="*/ 848991 h 907705"/>
                  <a:gd name="connsiteX5" fmla="*/ 17667 w 346710"/>
                  <a:gd name="connsiteY5" fmla="*/ 137726 h 907705"/>
                  <a:gd name="connsiteX6" fmla="*/ 155393 w 346710"/>
                  <a:gd name="connsiteY6" fmla="*/ 0 h 907705"/>
                  <a:gd name="connsiteX0" fmla="*/ 155393 w 352174"/>
                  <a:gd name="connsiteY0" fmla="*/ 22435 h 930140"/>
                  <a:gd name="connsiteX1" fmla="*/ 155393 w 352174"/>
                  <a:gd name="connsiteY1" fmla="*/ 22435 h 930140"/>
                  <a:gd name="connsiteX2" fmla="*/ 346708 w 352174"/>
                  <a:gd name="connsiteY2" fmla="*/ 148852 h 930140"/>
                  <a:gd name="connsiteX3" fmla="*/ 293118 w 352174"/>
                  <a:gd name="connsiteY3" fmla="*/ 871426 h 930140"/>
                  <a:gd name="connsiteX4" fmla="*/ 17667 w 352174"/>
                  <a:gd name="connsiteY4" fmla="*/ 871426 h 930140"/>
                  <a:gd name="connsiteX5" fmla="*/ 17667 w 352174"/>
                  <a:gd name="connsiteY5" fmla="*/ 160161 h 930140"/>
                  <a:gd name="connsiteX6" fmla="*/ 155393 w 352174"/>
                  <a:gd name="connsiteY6" fmla="*/ 22435 h 930140"/>
                  <a:gd name="connsiteX0" fmla="*/ 155393 w 347126"/>
                  <a:gd name="connsiteY0" fmla="*/ 0 h 907705"/>
                  <a:gd name="connsiteX1" fmla="*/ 155393 w 347126"/>
                  <a:gd name="connsiteY1" fmla="*/ 0 h 907705"/>
                  <a:gd name="connsiteX2" fmla="*/ 346708 w 347126"/>
                  <a:gd name="connsiteY2" fmla="*/ 126417 h 907705"/>
                  <a:gd name="connsiteX3" fmla="*/ 293118 w 347126"/>
                  <a:gd name="connsiteY3" fmla="*/ 848991 h 907705"/>
                  <a:gd name="connsiteX4" fmla="*/ 17667 w 347126"/>
                  <a:gd name="connsiteY4" fmla="*/ 848991 h 907705"/>
                  <a:gd name="connsiteX5" fmla="*/ 17667 w 347126"/>
                  <a:gd name="connsiteY5" fmla="*/ 137726 h 907705"/>
                  <a:gd name="connsiteX6" fmla="*/ 155393 w 347126"/>
                  <a:gd name="connsiteY6" fmla="*/ 0 h 907705"/>
                  <a:gd name="connsiteX0" fmla="*/ 161316 w 353049"/>
                  <a:gd name="connsiteY0" fmla="*/ 0 h 907705"/>
                  <a:gd name="connsiteX1" fmla="*/ 161316 w 353049"/>
                  <a:gd name="connsiteY1" fmla="*/ 0 h 907705"/>
                  <a:gd name="connsiteX2" fmla="*/ 352631 w 353049"/>
                  <a:gd name="connsiteY2" fmla="*/ 126417 h 907705"/>
                  <a:gd name="connsiteX3" fmla="*/ 299041 w 353049"/>
                  <a:gd name="connsiteY3" fmla="*/ 848991 h 907705"/>
                  <a:gd name="connsiteX4" fmla="*/ 23590 w 353049"/>
                  <a:gd name="connsiteY4" fmla="*/ 848991 h 907705"/>
                  <a:gd name="connsiteX5" fmla="*/ 23590 w 353049"/>
                  <a:gd name="connsiteY5" fmla="*/ 137726 h 907705"/>
                  <a:gd name="connsiteX6" fmla="*/ 161316 w 353049"/>
                  <a:gd name="connsiteY6" fmla="*/ 0 h 907705"/>
                  <a:gd name="connsiteX0" fmla="*/ 156997 w 348730"/>
                  <a:gd name="connsiteY0" fmla="*/ 0 h 912863"/>
                  <a:gd name="connsiteX1" fmla="*/ 156997 w 348730"/>
                  <a:gd name="connsiteY1" fmla="*/ 0 h 912863"/>
                  <a:gd name="connsiteX2" fmla="*/ 348312 w 348730"/>
                  <a:gd name="connsiteY2" fmla="*/ 126417 h 912863"/>
                  <a:gd name="connsiteX3" fmla="*/ 294722 w 348730"/>
                  <a:gd name="connsiteY3" fmla="*/ 848991 h 912863"/>
                  <a:gd name="connsiteX4" fmla="*/ 19271 w 348730"/>
                  <a:gd name="connsiteY4" fmla="*/ 848991 h 912863"/>
                  <a:gd name="connsiteX5" fmla="*/ 19271 w 348730"/>
                  <a:gd name="connsiteY5" fmla="*/ 137726 h 912863"/>
                  <a:gd name="connsiteX6" fmla="*/ 156997 w 348730"/>
                  <a:gd name="connsiteY6" fmla="*/ 0 h 912863"/>
                  <a:gd name="connsiteX0" fmla="*/ 163625 w 355358"/>
                  <a:gd name="connsiteY0" fmla="*/ 0 h 904295"/>
                  <a:gd name="connsiteX1" fmla="*/ 163625 w 355358"/>
                  <a:gd name="connsiteY1" fmla="*/ 0 h 904295"/>
                  <a:gd name="connsiteX2" fmla="*/ 354940 w 355358"/>
                  <a:gd name="connsiteY2" fmla="*/ 126417 h 904295"/>
                  <a:gd name="connsiteX3" fmla="*/ 301350 w 355358"/>
                  <a:gd name="connsiteY3" fmla="*/ 848991 h 904295"/>
                  <a:gd name="connsiteX4" fmla="*/ 16321 w 355358"/>
                  <a:gd name="connsiteY4" fmla="*/ 826675 h 904295"/>
                  <a:gd name="connsiteX5" fmla="*/ 25899 w 355358"/>
                  <a:gd name="connsiteY5" fmla="*/ 137726 h 904295"/>
                  <a:gd name="connsiteX6" fmla="*/ 163625 w 355358"/>
                  <a:gd name="connsiteY6" fmla="*/ 0 h 904295"/>
                  <a:gd name="connsiteX0" fmla="*/ 163625 w 386188"/>
                  <a:gd name="connsiteY0" fmla="*/ 0 h 903697"/>
                  <a:gd name="connsiteX1" fmla="*/ 163625 w 386188"/>
                  <a:gd name="connsiteY1" fmla="*/ 0 h 903697"/>
                  <a:gd name="connsiteX2" fmla="*/ 385849 w 386188"/>
                  <a:gd name="connsiteY2" fmla="*/ 134496 h 903697"/>
                  <a:gd name="connsiteX3" fmla="*/ 301350 w 386188"/>
                  <a:gd name="connsiteY3" fmla="*/ 848991 h 903697"/>
                  <a:gd name="connsiteX4" fmla="*/ 16321 w 386188"/>
                  <a:gd name="connsiteY4" fmla="*/ 826675 h 903697"/>
                  <a:gd name="connsiteX5" fmla="*/ 25899 w 386188"/>
                  <a:gd name="connsiteY5" fmla="*/ 137726 h 903697"/>
                  <a:gd name="connsiteX6" fmla="*/ 163625 w 386188"/>
                  <a:gd name="connsiteY6" fmla="*/ 0 h 903697"/>
                  <a:gd name="connsiteX0" fmla="*/ 163625 w 398036"/>
                  <a:gd name="connsiteY0" fmla="*/ 0 h 903697"/>
                  <a:gd name="connsiteX1" fmla="*/ 163625 w 398036"/>
                  <a:gd name="connsiteY1" fmla="*/ 0 h 903697"/>
                  <a:gd name="connsiteX2" fmla="*/ 385849 w 398036"/>
                  <a:gd name="connsiteY2" fmla="*/ 134496 h 903697"/>
                  <a:gd name="connsiteX3" fmla="*/ 301350 w 398036"/>
                  <a:gd name="connsiteY3" fmla="*/ 848991 h 903697"/>
                  <a:gd name="connsiteX4" fmla="*/ 16321 w 398036"/>
                  <a:gd name="connsiteY4" fmla="*/ 826675 h 903697"/>
                  <a:gd name="connsiteX5" fmla="*/ 25899 w 398036"/>
                  <a:gd name="connsiteY5" fmla="*/ 137726 h 903697"/>
                  <a:gd name="connsiteX6" fmla="*/ 163625 w 398036"/>
                  <a:gd name="connsiteY6" fmla="*/ 0 h 90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8036" h="903697">
                    <a:moveTo>
                      <a:pt x="163625" y="0"/>
                    </a:moveTo>
                    <a:lnTo>
                      <a:pt x="163625" y="0"/>
                    </a:lnTo>
                    <a:cubicBezTo>
                      <a:pt x="239689" y="0"/>
                      <a:pt x="346800" y="46805"/>
                      <a:pt x="385849" y="134496"/>
                    </a:cubicBezTo>
                    <a:cubicBezTo>
                      <a:pt x="424898" y="222187"/>
                      <a:pt x="362938" y="733628"/>
                      <a:pt x="301350" y="848991"/>
                    </a:cubicBezTo>
                    <a:cubicBezTo>
                      <a:pt x="239762" y="964354"/>
                      <a:pt x="45535" y="867768"/>
                      <a:pt x="16321" y="826675"/>
                    </a:cubicBezTo>
                    <a:cubicBezTo>
                      <a:pt x="-12893" y="785582"/>
                      <a:pt x="1348" y="275505"/>
                      <a:pt x="25899" y="137726"/>
                    </a:cubicBezTo>
                    <a:cubicBezTo>
                      <a:pt x="50450" y="-53"/>
                      <a:pt x="87561" y="0"/>
                      <a:pt x="163625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4B37842C-883B-4A49-9D5F-D6B9E3F51036}"/>
                </a:ext>
              </a:extLst>
            </p:cNvPr>
            <p:cNvGrpSpPr/>
            <p:nvPr/>
          </p:nvGrpSpPr>
          <p:grpSpPr>
            <a:xfrm rot="2456754">
              <a:off x="5226256" y="5214507"/>
              <a:ext cx="477238" cy="1018089"/>
              <a:chOff x="5177436" y="5167707"/>
              <a:chExt cx="477238" cy="1018089"/>
            </a:xfrm>
          </p:grpSpPr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AD107F5F-7EDA-45D3-9C0D-E9F37CDDDE81}"/>
                  </a:ext>
                </a:extLst>
              </p:cNvPr>
              <p:cNvSpPr/>
              <p:nvPr/>
            </p:nvSpPr>
            <p:spPr>
              <a:xfrm rot="940447">
                <a:off x="5177436" y="5167707"/>
                <a:ext cx="253768" cy="297588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5" name="四角形: 上の 2 つの角を丸める 503">
                <a:extLst>
                  <a:ext uri="{FF2B5EF4-FFF2-40B4-BE49-F238E27FC236}">
                    <a16:creationId xmlns:a16="http://schemas.microsoft.com/office/drawing/2014/main" id="{E02108C8-5797-4943-93BE-F631F63B6EC2}"/>
                  </a:ext>
                </a:extLst>
              </p:cNvPr>
              <p:cNvSpPr/>
              <p:nvPr/>
            </p:nvSpPr>
            <p:spPr>
              <a:xfrm rot="9124084">
                <a:off x="5338759" y="5394265"/>
                <a:ext cx="315915" cy="791531"/>
              </a:xfrm>
              <a:custGeom>
                <a:avLst/>
                <a:gdLst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278534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896391 h 896391"/>
                  <a:gd name="connsiteX7" fmla="*/ 0 w 278534"/>
                  <a:gd name="connsiteY7" fmla="*/ 139267 h 896391"/>
                  <a:gd name="connsiteX8" fmla="*/ 139267 w 278534"/>
                  <a:gd name="connsiteY8" fmla="*/ 0 h 896391"/>
                  <a:gd name="connsiteX0" fmla="*/ 139267 w 360667"/>
                  <a:gd name="connsiteY0" fmla="*/ 0 h 896391"/>
                  <a:gd name="connsiteX1" fmla="*/ 139267 w 360667"/>
                  <a:gd name="connsiteY1" fmla="*/ 0 h 896391"/>
                  <a:gd name="connsiteX2" fmla="*/ 278534 w 360667"/>
                  <a:gd name="connsiteY2" fmla="*/ 139267 h 896391"/>
                  <a:gd name="connsiteX3" fmla="*/ 278534 w 360667"/>
                  <a:gd name="connsiteY3" fmla="*/ 896391 h 896391"/>
                  <a:gd name="connsiteX4" fmla="*/ 360667 w 360667"/>
                  <a:gd name="connsiteY4" fmla="*/ 802480 h 896391"/>
                  <a:gd name="connsiteX5" fmla="*/ 0 w 360667"/>
                  <a:gd name="connsiteY5" fmla="*/ 896391 h 896391"/>
                  <a:gd name="connsiteX6" fmla="*/ 0 w 360667"/>
                  <a:gd name="connsiteY6" fmla="*/ 896391 h 896391"/>
                  <a:gd name="connsiteX7" fmla="*/ 0 w 360667"/>
                  <a:gd name="connsiteY7" fmla="*/ 139267 h 896391"/>
                  <a:gd name="connsiteX8" fmla="*/ 139267 w 360667"/>
                  <a:gd name="connsiteY8" fmla="*/ 0 h 896391"/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0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139267 h 896391"/>
                  <a:gd name="connsiteX7" fmla="*/ 139267 w 278534"/>
                  <a:gd name="connsiteY7" fmla="*/ 0 h 896391"/>
                  <a:gd name="connsiteX0" fmla="*/ 139267 w 322036"/>
                  <a:gd name="connsiteY0" fmla="*/ 0 h 896391"/>
                  <a:gd name="connsiteX1" fmla="*/ 139267 w 322036"/>
                  <a:gd name="connsiteY1" fmla="*/ 0 h 896391"/>
                  <a:gd name="connsiteX2" fmla="*/ 278534 w 322036"/>
                  <a:gd name="connsiteY2" fmla="*/ 139267 h 896391"/>
                  <a:gd name="connsiteX3" fmla="*/ 322036 w 322036"/>
                  <a:gd name="connsiteY3" fmla="*/ 814340 h 896391"/>
                  <a:gd name="connsiteX4" fmla="*/ 0 w 322036"/>
                  <a:gd name="connsiteY4" fmla="*/ 896391 h 896391"/>
                  <a:gd name="connsiteX5" fmla="*/ 0 w 322036"/>
                  <a:gd name="connsiteY5" fmla="*/ 896391 h 896391"/>
                  <a:gd name="connsiteX6" fmla="*/ 0 w 322036"/>
                  <a:gd name="connsiteY6" fmla="*/ 139267 h 896391"/>
                  <a:gd name="connsiteX7" fmla="*/ 139267 w 322036"/>
                  <a:gd name="connsiteY7" fmla="*/ 0 h 896391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896391 h 896629"/>
                  <a:gd name="connsiteX6" fmla="*/ 0 w 376623"/>
                  <a:gd name="connsiteY6" fmla="*/ 139267 h 896629"/>
                  <a:gd name="connsiteX7" fmla="*/ 139267 w 376623"/>
                  <a:gd name="connsiteY7" fmla="*/ 0 h 896629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139267 h 896629"/>
                  <a:gd name="connsiteX6" fmla="*/ 139267 w 376623"/>
                  <a:gd name="connsiteY6" fmla="*/ 0 h 896629"/>
                  <a:gd name="connsiteX0" fmla="*/ 150166 w 387522"/>
                  <a:gd name="connsiteY0" fmla="*/ 0 h 919273"/>
                  <a:gd name="connsiteX1" fmla="*/ 150166 w 387522"/>
                  <a:gd name="connsiteY1" fmla="*/ 0 h 919273"/>
                  <a:gd name="connsiteX2" fmla="*/ 289433 w 387522"/>
                  <a:gd name="connsiteY2" fmla="*/ 139267 h 919273"/>
                  <a:gd name="connsiteX3" fmla="*/ 332935 w 387522"/>
                  <a:gd name="connsiteY3" fmla="*/ 814340 h 919273"/>
                  <a:gd name="connsiteX4" fmla="*/ 10899 w 387522"/>
                  <a:gd name="connsiteY4" fmla="*/ 896391 h 919273"/>
                  <a:gd name="connsiteX5" fmla="*/ 10899 w 387522"/>
                  <a:gd name="connsiteY5" fmla="*/ 139267 h 919273"/>
                  <a:gd name="connsiteX6" fmla="*/ 150166 w 387522"/>
                  <a:gd name="connsiteY6" fmla="*/ 0 h 919273"/>
                  <a:gd name="connsiteX0" fmla="*/ 150166 w 389267"/>
                  <a:gd name="connsiteY0" fmla="*/ 427 h 919957"/>
                  <a:gd name="connsiteX1" fmla="*/ 150166 w 389267"/>
                  <a:gd name="connsiteY1" fmla="*/ 427 h 919957"/>
                  <a:gd name="connsiteX2" fmla="*/ 381704 w 389267"/>
                  <a:gd name="connsiteY2" fmla="*/ 67330 h 919957"/>
                  <a:gd name="connsiteX3" fmla="*/ 332935 w 389267"/>
                  <a:gd name="connsiteY3" fmla="*/ 814767 h 919957"/>
                  <a:gd name="connsiteX4" fmla="*/ 10899 w 389267"/>
                  <a:gd name="connsiteY4" fmla="*/ 896818 h 919957"/>
                  <a:gd name="connsiteX5" fmla="*/ 10899 w 389267"/>
                  <a:gd name="connsiteY5" fmla="*/ 139694 h 919957"/>
                  <a:gd name="connsiteX6" fmla="*/ 150166 w 389267"/>
                  <a:gd name="connsiteY6" fmla="*/ 427 h 919957"/>
                  <a:gd name="connsiteX0" fmla="*/ 209003 w 389267"/>
                  <a:gd name="connsiteY0" fmla="*/ 0 h 974583"/>
                  <a:gd name="connsiteX1" fmla="*/ 150166 w 389267"/>
                  <a:gd name="connsiteY1" fmla="*/ 55053 h 974583"/>
                  <a:gd name="connsiteX2" fmla="*/ 381704 w 389267"/>
                  <a:gd name="connsiteY2" fmla="*/ 121956 h 974583"/>
                  <a:gd name="connsiteX3" fmla="*/ 332935 w 389267"/>
                  <a:gd name="connsiteY3" fmla="*/ 869393 h 974583"/>
                  <a:gd name="connsiteX4" fmla="*/ 10899 w 389267"/>
                  <a:gd name="connsiteY4" fmla="*/ 951444 h 974583"/>
                  <a:gd name="connsiteX5" fmla="*/ 10899 w 389267"/>
                  <a:gd name="connsiteY5" fmla="*/ 194320 h 974583"/>
                  <a:gd name="connsiteX6" fmla="*/ 209003 w 389267"/>
                  <a:gd name="connsiteY6" fmla="*/ 0 h 974583"/>
                  <a:gd name="connsiteX0" fmla="*/ 10899 w 389267"/>
                  <a:gd name="connsiteY0" fmla="*/ 139695 h 919958"/>
                  <a:gd name="connsiteX1" fmla="*/ 150166 w 389267"/>
                  <a:gd name="connsiteY1" fmla="*/ 428 h 919958"/>
                  <a:gd name="connsiteX2" fmla="*/ 381704 w 389267"/>
                  <a:gd name="connsiteY2" fmla="*/ 67331 h 919958"/>
                  <a:gd name="connsiteX3" fmla="*/ 332935 w 389267"/>
                  <a:gd name="connsiteY3" fmla="*/ 814768 h 919958"/>
                  <a:gd name="connsiteX4" fmla="*/ 10899 w 389267"/>
                  <a:gd name="connsiteY4" fmla="*/ 896819 h 919958"/>
                  <a:gd name="connsiteX5" fmla="*/ 10899 w 389267"/>
                  <a:gd name="connsiteY5" fmla="*/ 139695 h 919958"/>
                  <a:gd name="connsiteX0" fmla="*/ 10899 w 389267"/>
                  <a:gd name="connsiteY0" fmla="*/ 195055 h 975318"/>
                  <a:gd name="connsiteX1" fmla="*/ 222868 w 389267"/>
                  <a:gd name="connsiteY1" fmla="*/ 0 h 975318"/>
                  <a:gd name="connsiteX2" fmla="*/ 381704 w 389267"/>
                  <a:gd name="connsiteY2" fmla="*/ 122691 h 975318"/>
                  <a:gd name="connsiteX3" fmla="*/ 332935 w 389267"/>
                  <a:gd name="connsiteY3" fmla="*/ 870128 h 975318"/>
                  <a:gd name="connsiteX4" fmla="*/ 10899 w 389267"/>
                  <a:gd name="connsiteY4" fmla="*/ 952179 h 975318"/>
                  <a:gd name="connsiteX5" fmla="*/ 10899 w 389267"/>
                  <a:gd name="connsiteY5" fmla="*/ 195055 h 975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9267" h="975318">
                    <a:moveTo>
                      <a:pt x="10899" y="195055"/>
                    </a:moveTo>
                    <a:cubicBezTo>
                      <a:pt x="34110" y="45657"/>
                      <a:pt x="161067" y="12061"/>
                      <a:pt x="222868" y="0"/>
                    </a:cubicBezTo>
                    <a:cubicBezTo>
                      <a:pt x="299783" y="0"/>
                      <a:pt x="381704" y="45776"/>
                      <a:pt x="381704" y="122691"/>
                    </a:cubicBezTo>
                    <a:cubicBezTo>
                      <a:pt x="396205" y="347715"/>
                      <a:pt x="394736" y="731880"/>
                      <a:pt x="332935" y="870128"/>
                    </a:cubicBezTo>
                    <a:cubicBezTo>
                      <a:pt x="271134" y="1008376"/>
                      <a:pt x="35422" y="980377"/>
                      <a:pt x="10899" y="952179"/>
                    </a:cubicBezTo>
                    <a:cubicBezTo>
                      <a:pt x="-13624" y="923981"/>
                      <a:pt x="10899" y="447430"/>
                      <a:pt x="10899" y="19505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56" name="グループ化 455">
              <a:extLst>
                <a:ext uri="{FF2B5EF4-FFF2-40B4-BE49-F238E27FC236}">
                  <a16:creationId xmlns:a16="http://schemas.microsoft.com/office/drawing/2014/main" id="{7F740B2D-5707-400C-85B5-7A1DCCADD3C9}"/>
                </a:ext>
              </a:extLst>
            </p:cNvPr>
            <p:cNvGrpSpPr/>
            <p:nvPr/>
          </p:nvGrpSpPr>
          <p:grpSpPr>
            <a:xfrm>
              <a:off x="5025271" y="5620355"/>
              <a:ext cx="658581" cy="441249"/>
              <a:chOff x="5145921" y="2712055"/>
              <a:chExt cx="658581" cy="441249"/>
            </a:xfrm>
          </p:grpSpPr>
          <p:sp>
            <p:nvSpPr>
              <p:cNvPr id="457" name="吹き出し: 円形 456">
                <a:extLst>
                  <a:ext uri="{FF2B5EF4-FFF2-40B4-BE49-F238E27FC236}">
                    <a16:creationId xmlns:a16="http://schemas.microsoft.com/office/drawing/2014/main" id="{ADC06288-574B-496C-93C6-9DBD6F3755BB}"/>
                  </a:ext>
                </a:extLst>
              </p:cNvPr>
              <p:cNvSpPr/>
              <p:nvPr/>
            </p:nvSpPr>
            <p:spPr bwMode="auto">
              <a:xfrm>
                <a:off x="5145921" y="2712055"/>
                <a:ext cx="658581" cy="441249"/>
              </a:xfrm>
              <a:prstGeom prst="wedgeEllipseCallout">
                <a:avLst>
                  <a:gd name="adj1" fmla="val -34332"/>
                  <a:gd name="adj2" fmla="val -77092"/>
                </a:avLst>
              </a:prstGeom>
              <a:solidFill>
                <a:schemeClr val="bg1"/>
              </a:solidFill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58" name="テキスト ボックス 457">
                <a:extLst>
                  <a:ext uri="{FF2B5EF4-FFF2-40B4-BE49-F238E27FC236}">
                    <a16:creationId xmlns:a16="http://schemas.microsoft.com/office/drawing/2014/main" id="{614133A6-6750-4F07-8F27-DBBF19722BFE}"/>
                  </a:ext>
                </a:extLst>
              </p:cNvPr>
              <p:cNvSpPr txBox="1"/>
              <p:nvPr/>
            </p:nvSpPr>
            <p:spPr>
              <a:xfrm>
                <a:off x="5277027" y="2831867"/>
                <a:ext cx="411351" cy="1869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0206207E-6F8C-417A-960B-D087AE4E0762}"/>
              </a:ext>
            </a:extLst>
          </p:cNvPr>
          <p:cNvGrpSpPr/>
          <p:nvPr/>
        </p:nvGrpSpPr>
        <p:grpSpPr>
          <a:xfrm>
            <a:off x="7135042" y="4095130"/>
            <a:ext cx="1615860" cy="2361196"/>
            <a:chOff x="7135042" y="4095130"/>
            <a:chExt cx="1615860" cy="2361196"/>
          </a:xfrm>
        </p:grpSpPr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F7C5843C-A9BB-45D9-B9C5-C116721225D5}"/>
                </a:ext>
              </a:extLst>
            </p:cNvPr>
            <p:cNvGrpSpPr/>
            <p:nvPr/>
          </p:nvGrpSpPr>
          <p:grpSpPr>
            <a:xfrm>
              <a:off x="7315016" y="4095130"/>
              <a:ext cx="1182186" cy="2361196"/>
              <a:chOff x="3882425" y="3836649"/>
              <a:chExt cx="1182186" cy="2361196"/>
            </a:xfrm>
          </p:grpSpPr>
          <p:sp>
            <p:nvSpPr>
              <p:cNvPr id="153" name="片側の 2 つの角を丸めた四角形 144">
                <a:extLst>
                  <a:ext uri="{FF2B5EF4-FFF2-40B4-BE49-F238E27FC236}">
                    <a16:creationId xmlns:a16="http://schemas.microsoft.com/office/drawing/2014/main" id="{5FC0260D-C41B-4AEA-915D-60B68BDF1B13}"/>
                  </a:ext>
                </a:extLst>
              </p:cNvPr>
              <p:cNvSpPr/>
              <p:nvPr/>
            </p:nvSpPr>
            <p:spPr>
              <a:xfrm>
                <a:off x="3996667" y="51769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863CDA03-BA61-4EBE-8088-CDF9CDDB86DB}"/>
                  </a:ext>
                </a:extLst>
              </p:cNvPr>
              <p:cNvSpPr/>
              <p:nvPr/>
            </p:nvSpPr>
            <p:spPr>
              <a:xfrm>
                <a:off x="4245192" y="49444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85384892-52DD-4267-8F50-0D276830083D}"/>
                  </a:ext>
                </a:extLst>
              </p:cNvPr>
              <p:cNvGrpSpPr/>
              <p:nvPr/>
            </p:nvGrpSpPr>
            <p:grpSpPr>
              <a:xfrm>
                <a:off x="3882425" y="3836649"/>
                <a:ext cx="1182186" cy="1254189"/>
                <a:chOff x="5138890" y="3817636"/>
                <a:chExt cx="860611" cy="913028"/>
              </a:xfrm>
            </p:grpSpPr>
            <p:sp>
              <p:nvSpPr>
                <p:cNvPr id="157" name="雲 391">
                  <a:extLst>
                    <a:ext uri="{FF2B5EF4-FFF2-40B4-BE49-F238E27FC236}">
                      <a16:creationId xmlns:a16="http://schemas.microsoft.com/office/drawing/2014/main" id="{B39318C2-7B91-48F1-BCA5-D7E1E515D889}"/>
                    </a:ext>
                  </a:extLst>
                </p:cNvPr>
                <p:cNvSpPr/>
                <p:nvPr/>
              </p:nvSpPr>
              <p:spPr>
                <a:xfrm>
                  <a:off x="5138890" y="3817636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8" name="グループ化 157">
                  <a:extLst>
                    <a:ext uri="{FF2B5EF4-FFF2-40B4-BE49-F238E27FC236}">
                      <a16:creationId xmlns:a16="http://schemas.microsoft.com/office/drawing/2014/main" id="{9997A9D4-5060-4247-A5AD-22577F655D79}"/>
                    </a:ext>
                  </a:extLst>
                </p:cNvPr>
                <p:cNvGrpSpPr/>
                <p:nvPr/>
              </p:nvGrpSpPr>
              <p:grpSpPr>
                <a:xfrm>
                  <a:off x="5151912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67" name="グループ化 166">
                    <a:extLst>
                      <a:ext uri="{FF2B5EF4-FFF2-40B4-BE49-F238E27FC236}">
                        <a16:creationId xmlns:a16="http://schemas.microsoft.com/office/drawing/2014/main" id="{BAFED858-F274-4556-B696-02CA0DAD62B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2" name="円/楕円 256">
                      <a:extLst>
                        <a:ext uri="{FF2B5EF4-FFF2-40B4-BE49-F238E27FC236}">
                          <a16:creationId xmlns:a16="http://schemas.microsoft.com/office/drawing/2014/main" id="{2EDDD2CE-A20E-48D9-BD3B-D2A3A27EF3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3" name="円/楕円 257">
                      <a:extLst>
                        <a:ext uri="{FF2B5EF4-FFF2-40B4-BE49-F238E27FC236}">
                          <a16:creationId xmlns:a16="http://schemas.microsoft.com/office/drawing/2014/main" id="{10B336E5-5A79-4F16-A60A-A5508F5E31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8" name="グループ化 167">
                    <a:extLst>
                      <a:ext uri="{FF2B5EF4-FFF2-40B4-BE49-F238E27FC236}">
                        <a16:creationId xmlns:a16="http://schemas.microsoft.com/office/drawing/2014/main" id="{B7F3FC30-F659-422E-8C68-E74C89B9F91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0" name="円/楕円 254">
                      <a:extLst>
                        <a:ext uri="{FF2B5EF4-FFF2-40B4-BE49-F238E27FC236}">
                          <a16:creationId xmlns:a16="http://schemas.microsoft.com/office/drawing/2014/main" id="{C35ACC7A-96CC-4818-AEE0-2728D720AC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1" name="円/楕円 255">
                      <a:extLst>
                        <a:ext uri="{FF2B5EF4-FFF2-40B4-BE49-F238E27FC236}">
                          <a16:creationId xmlns:a16="http://schemas.microsoft.com/office/drawing/2014/main" id="{4A56AC60-68DB-47F3-A7BC-1CC9ECB120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9" name="円/楕円 253">
                    <a:extLst>
                      <a:ext uri="{FF2B5EF4-FFF2-40B4-BE49-F238E27FC236}">
                        <a16:creationId xmlns:a16="http://schemas.microsoft.com/office/drawing/2014/main" id="{F5AB33CE-693D-46AE-8175-F5D038DB78D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9" name="円/楕円 127">
                  <a:extLst>
                    <a:ext uri="{FF2B5EF4-FFF2-40B4-BE49-F238E27FC236}">
                      <a16:creationId xmlns:a16="http://schemas.microsoft.com/office/drawing/2014/main" id="{0021EC6C-6C63-48CC-B031-48AF5C2B28B1}"/>
                    </a:ext>
                  </a:extLst>
                </p:cNvPr>
                <p:cNvSpPr/>
                <p:nvPr/>
              </p:nvSpPr>
              <p:spPr>
                <a:xfrm>
                  <a:off x="5333569" y="42501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" name="円/楕円 27">
                  <a:extLst>
                    <a:ext uri="{FF2B5EF4-FFF2-40B4-BE49-F238E27FC236}">
                      <a16:creationId xmlns:a16="http://schemas.microsoft.com/office/drawing/2014/main" id="{3CAC334A-97C9-4C83-895E-6A71E4151D18}"/>
                    </a:ext>
                  </a:extLst>
                </p:cNvPr>
                <p:cNvSpPr/>
                <p:nvPr/>
              </p:nvSpPr>
              <p:spPr>
                <a:xfrm>
                  <a:off x="5489078" y="462140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" name="円/楕円 27">
                  <a:extLst>
                    <a:ext uri="{FF2B5EF4-FFF2-40B4-BE49-F238E27FC236}">
                      <a16:creationId xmlns:a16="http://schemas.microsoft.com/office/drawing/2014/main" id="{AE7CD586-D02D-4F18-A279-C457B7A235A5}"/>
                    </a:ext>
                  </a:extLst>
                </p:cNvPr>
                <p:cNvSpPr/>
                <p:nvPr/>
              </p:nvSpPr>
              <p:spPr>
                <a:xfrm rot="10800000">
                  <a:off x="5295245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" name="円/楕円 27">
                  <a:extLst>
                    <a:ext uri="{FF2B5EF4-FFF2-40B4-BE49-F238E27FC236}">
                      <a16:creationId xmlns:a16="http://schemas.microsoft.com/office/drawing/2014/main" id="{D981C6B5-DF44-4334-B7BD-CD9E71C2022D}"/>
                    </a:ext>
                  </a:extLst>
                </p:cNvPr>
                <p:cNvSpPr/>
                <p:nvPr/>
              </p:nvSpPr>
              <p:spPr>
                <a:xfrm rot="10800000">
                  <a:off x="5687087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" name="円/楕円 127">
                  <a:extLst>
                    <a:ext uri="{FF2B5EF4-FFF2-40B4-BE49-F238E27FC236}">
                      <a16:creationId xmlns:a16="http://schemas.microsoft.com/office/drawing/2014/main" id="{2CAB2E28-E1BD-4EB7-9D05-1F97DDC6FE8F}"/>
                    </a:ext>
                  </a:extLst>
                </p:cNvPr>
                <p:cNvSpPr/>
                <p:nvPr/>
              </p:nvSpPr>
              <p:spPr>
                <a:xfrm>
                  <a:off x="5725309" y="42501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" name="円/楕円 247">
                  <a:extLst>
                    <a:ext uri="{FF2B5EF4-FFF2-40B4-BE49-F238E27FC236}">
                      <a16:creationId xmlns:a16="http://schemas.microsoft.com/office/drawing/2014/main" id="{7C3FA14A-8751-4EBE-8130-B53ABF9A7A0A}"/>
                    </a:ext>
                  </a:extLst>
                </p:cNvPr>
                <p:cNvSpPr/>
                <p:nvPr/>
              </p:nvSpPr>
              <p:spPr>
                <a:xfrm>
                  <a:off x="5509070" y="4464806"/>
                  <a:ext cx="118869" cy="69275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" name="月 164">
                  <a:extLst>
                    <a:ext uri="{FF2B5EF4-FFF2-40B4-BE49-F238E27FC236}">
                      <a16:creationId xmlns:a16="http://schemas.microsoft.com/office/drawing/2014/main" id="{7B95197F-35D5-4795-8FE5-808B1B317FE9}"/>
                    </a:ext>
                  </a:extLst>
                </p:cNvPr>
                <p:cNvSpPr/>
                <p:nvPr/>
              </p:nvSpPr>
              <p:spPr>
                <a:xfrm rot="1800000">
                  <a:off x="5419033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" name="月 165">
                  <a:extLst>
                    <a:ext uri="{FF2B5EF4-FFF2-40B4-BE49-F238E27FC236}">
                      <a16:creationId xmlns:a16="http://schemas.microsoft.com/office/drawing/2014/main" id="{143CFD11-7FEB-4334-853E-628366DC93FB}"/>
                    </a:ext>
                  </a:extLst>
                </p:cNvPr>
                <p:cNvSpPr/>
                <p:nvPr/>
              </p:nvSpPr>
              <p:spPr>
                <a:xfrm rot="19800000" flipH="1">
                  <a:off x="5664228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93854838-1961-408B-AD40-97BB2B226127}"/>
                  </a:ext>
                </a:extLst>
              </p:cNvPr>
              <p:cNvSpPr/>
              <p:nvPr/>
            </p:nvSpPr>
            <p:spPr>
              <a:xfrm>
                <a:off x="4418381" y="4674583"/>
                <a:ext cx="108376" cy="164125"/>
              </a:xfrm>
              <a:custGeom>
                <a:avLst/>
                <a:gdLst>
                  <a:gd name="connsiteX0" fmla="*/ 14178 w 108376"/>
                  <a:gd name="connsiteY0" fmla="*/ 0 h 164125"/>
                  <a:gd name="connsiteX1" fmla="*/ 54189 w 108376"/>
                  <a:gd name="connsiteY1" fmla="*/ 3841 h 164125"/>
                  <a:gd name="connsiteX2" fmla="*/ 94198 w 108376"/>
                  <a:gd name="connsiteY2" fmla="*/ 0 h 164125"/>
                  <a:gd name="connsiteX3" fmla="*/ 104118 w 108376"/>
                  <a:gd name="connsiteY3" fmla="*/ 26832 h 164125"/>
                  <a:gd name="connsiteX4" fmla="*/ 108376 w 108376"/>
                  <a:gd name="connsiteY4" fmla="*/ 65299 h 164125"/>
                  <a:gd name="connsiteX5" fmla="*/ 54188 w 108376"/>
                  <a:gd name="connsiteY5" fmla="*/ 164125 h 164125"/>
                  <a:gd name="connsiteX6" fmla="*/ 0 w 108376"/>
                  <a:gd name="connsiteY6" fmla="*/ 65299 h 164125"/>
                  <a:gd name="connsiteX7" fmla="*/ 4259 w 108376"/>
                  <a:gd name="connsiteY7" fmla="*/ 26832 h 164125"/>
                  <a:gd name="connsiteX0" fmla="*/ 54189 w 145629"/>
                  <a:gd name="connsiteY0" fmla="*/ 3841 h 164125"/>
                  <a:gd name="connsiteX1" fmla="*/ 94198 w 145629"/>
                  <a:gd name="connsiteY1" fmla="*/ 0 h 164125"/>
                  <a:gd name="connsiteX2" fmla="*/ 104118 w 145629"/>
                  <a:gd name="connsiteY2" fmla="*/ 26832 h 164125"/>
                  <a:gd name="connsiteX3" fmla="*/ 108376 w 145629"/>
                  <a:gd name="connsiteY3" fmla="*/ 65299 h 164125"/>
                  <a:gd name="connsiteX4" fmla="*/ 54188 w 145629"/>
                  <a:gd name="connsiteY4" fmla="*/ 164125 h 164125"/>
                  <a:gd name="connsiteX5" fmla="*/ 0 w 145629"/>
                  <a:gd name="connsiteY5" fmla="*/ 65299 h 164125"/>
                  <a:gd name="connsiteX6" fmla="*/ 4259 w 145629"/>
                  <a:gd name="connsiteY6" fmla="*/ 26832 h 164125"/>
                  <a:gd name="connsiteX7" fmla="*/ 14178 w 145629"/>
                  <a:gd name="connsiteY7" fmla="*/ 0 h 164125"/>
                  <a:gd name="connsiteX8" fmla="*/ 145629 w 145629"/>
                  <a:gd name="connsiteY8" fmla="*/ 95281 h 164125"/>
                  <a:gd name="connsiteX0" fmla="*/ 54189 w 108376"/>
                  <a:gd name="connsiteY0" fmla="*/ 3841 h 164125"/>
                  <a:gd name="connsiteX1" fmla="*/ 94198 w 108376"/>
                  <a:gd name="connsiteY1" fmla="*/ 0 h 164125"/>
                  <a:gd name="connsiteX2" fmla="*/ 104118 w 108376"/>
                  <a:gd name="connsiteY2" fmla="*/ 26832 h 164125"/>
                  <a:gd name="connsiteX3" fmla="*/ 108376 w 108376"/>
                  <a:gd name="connsiteY3" fmla="*/ 65299 h 164125"/>
                  <a:gd name="connsiteX4" fmla="*/ 54188 w 108376"/>
                  <a:gd name="connsiteY4" fmla="*/ 164125 h 164125"/>
                  <a:gd name="connsiteX5" fmla="*/ 0 w 108376"/>
                  <a:gd name="connsiteY5" fmla="*/ 65299 h 164125"/>
                  <a:gd name="connsiteX6" fmla="*/ 4259 w 108376"/>
                  <a:gd name="connsiteY6" fmla="*/ 26832 h 164125"/>
                  <a:gd name="connsiteX7" fmla="*/ 14178 w 108376"/>
                  <a:gd name="connsiteY7" fmla="*/ 0 h 164125"/>
                  <a:gd name="connsiteX0" fmla="*/ 94198 w 108376"/>
                  <a:gd name="connsiteY0" fmla="*/ 0 h 164125"/>
                  <a:gd name="connsiteX1" fmla="*/ 104118 w 108376"/>
                  <a:gd name="connsiteY1" fmla="*/ 26832 h 164125"/>
                  <a:gd name="connsiteX2" fmla="*/ 108376 w 108376"/>
                  <a:gd name="connsiteY2" fmla="*/ 65299 h 164125"/>
                  <a:gd name="connsiteX3" fmla="*/ 54188 w 108376"/>
                  <a:gd name="connsiteY3" fmla="*/ 164125 h 164125"/>
                  <a:gd name="connsiteX4" fmla="*/ 0 w 108376"/>
                  <a:gd name="connsiteY4" fmla="*/ 65299 h 164125"/>
                  <a:gd name="connsiteX5" fmla="*/ 4259 w 108376"/>
                  <a:gd name="connsiteY5" fmla="*/ 26832 h 164125"/>
                  <a:gd name="connsiteX6" fmla="*/ 14178 w 108376"/>
                  <a:gd name="connsiteY6" fmla="*/ 0 h 164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376" h="164125">
                    <a:moveTo>
                      <a:pt x="94198" y="0"/>
                    </a:moveTo>
                    <a:lnTo>
                      <a:pt x="104118" y="26832"/>
                    </a:lnTo>
                    <a:cubicBezTo>
                      <a:pt x="106860" y="38655"/>
                      <a:pt x="108376" y="51654"/>
                      <a:pt x="108376" y="65299"/>
                    </a:cubicBezTo>
                    <a:cubicBezTo>
                      <a:pt x="108376" y="119879"/>
                      <a:pt x="84115" y="164125"/>
                      <a:pt x="54188" y="164125"/>
                    </a:cubicBezTo>
                    <a:cubicBezTo>
                      <a:pt x="24261" y="164125"/>
                      <a:pt x="0" y="119879"/>
                      <a:pt x="0" y="65299"/>
                    </a:cubicBezTo>
                    <a:cubicBezTo>
                      <a:pt x="0" y="51654"/>
                      <a:pt x="1517" y="38655"/>
                      <a:pt x="4259" y="26832"/>
                    </a:cubicBezTo>
                    <a:lnTo>
                      <a:pt x="14178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11" name="フリーフォーム: 図形 410">
              <a:extLst>
                <a:ext uri="{FF2B5EF4-FFF2-40B4-BE49-F238E27FC236}">
                  <a16:creationId xmlns:a16="http://schemas.microsoft.com/office/drawing/2014/main" id="{F9297938-DE5C-4C91-9186-C6EBA3A672F3}"/>
                </a:ext>
              </a:extLst>
            </p:cNvPr>
            <p:cNvSpPr/>
            <p:nvPr/>
          </p:nvSpPr>
          <p:spPr>
            <a:xfrm>
              <a:off x="7435850" y="4771017"/>
              <a:ext cx="946150" cy="610358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1" name="フリーフォーム: 図形 470">
              <a:extLst>
                <a:ext uri="{FF2B5EF4-FFF2-40B4-BE49-F238E27FC236}">
                  <a16:creationId xmlns:a16="http://schemas.microsoft.com/office/drawing/2014/main" id="{3F0DBF21-E970-4DE6-A044-B0AEFEACDD5D}"/>
                </a:ext>
              </a:extLst>
            </p:cNvPr>
            <p:cNvSpPr/>
            <p:nvPr/>
          </p:nvSpPr>
          <p:spPr>
            <a:xfrm rot="3236198">
              <a:off x="8399524" y="5266074"/>
              <a:ext cx="296218" cy="347370"/>
            </a:xfrm>
            <a:custGeom>
              <a:avLst/>
              <a:gdLst>
                <a:gd name="connsiteX0" fmla="*/ 81954 w 233265"/>
                <a:gd name="connsiteY0" fmla="*/ 20 h 290593"/>
                <a:gd name="connsiteX1" fmla="*/ 96118 w 233265"/>
                <a:gd name="connsiteY1" fmla="*/ 6739 h 290593"/>
                <a:gd name="connsiteX2" fmla="*/ 161362 w 233265"/>
                <a:gd name="connsiteY2" fmla="*/ 81026 h 290593"/>
                <a:gd name="connsiteX3" fmla="*/ 185655 w 233265"/>
                <a:gd name="connsiteY3" fmla="*/ 81026 h 290593"/>
                <a:gd name="connsiteX4" fmla="*/ 218953 w 233265"/>
                <a:gd name="connsiteY4" fmla="*/ 114324 h 290593"/>
                <a:gd name="connsiteX5" fmla="*/ 218953 w 233265"/>
                <a:gd name="connsiteY5" fmla="*/ 151177 h 290593"/>
                <a:gd name="connsiteX6" fmla="*/ 229179 w 233265"/>
                <a:gd name="connsiteY6" fmla="*/ 169310 h 290593"/>
                <a:gd name="connsiteX7" fmla="*/ 200812 w 233265"/>
                <a:gd name="connsiteY7" fmla="*/ 266779 h 290593"/>
                <a:gd name="connsiteX8" fmla="*/ 72082 w 233265"/>
                <a:gd name="connsiteY8" fmla="*/ 261042 h 290593"/>
                <a:gd name="connsiteX9" fmla="*/ 5779 w 233265"/>
                <a:gd name="connsiteY9" fmla="*/ 185550 h 290593"/>
                <a:gd name="connsiteX10" fmla="*/ 8713 w 233265"/>
                <a:gd name="connsiteY10" fmla="*/ 151076 h 290593"/>
                <a:gd name="connsiteX11" fmla="*/ 26463 w 233265"/>
                <a:gd name="connsiteY11" fmla="*/ 144756 h 290593"/>
                <a:gd name="connsiteX12" fmla="*/ 21214 w 233265"/>
                <a:gd name="connsiteY12" fmla="*/ 128564 h 290593"/>
                <a:gd name="connsiteX13" fmla="*/ 30198 w 233265"/>
                <a:gd name="connsiteY13" fmla="*/ 110942 h 290593"/>
                <a:gd name="connsiteX14" fmla="*/ 57881 w 233265"/>
                <a:gd name="connsiteY14" fmla="*/ 99922 h 290593"/>
                <a:gd name="connsiteX15" fmla="*/ 60815 w 233265"/>
                <a:gd name="connsiteY15" fmla="*/ 65448 h 290593"/>
                <a:gd name="connsiteX16" fmla="*/ 78704 w 233265"/>
                <a:gd name="connsiteY16" fmla="*/ 59079 h 290593"/>
                <a:gd name="connsiteX17" fmla="*/ 64266 w 233265"/>
                <a:gd name="connsiteY17" fmla="*/ 34715 h 290593"/>
                <a:gd name="connsiteX18" fmla="*/ 66758 w 233265"/>
                <a:gd name="connsiteY18" fmla="*/ 5431 h 290593"/>
                <a:gd name="connsiteX19" fmla="*/ 81954 w 233265"/>
                <a:gd name="connsiteY19" fmla="*/ 20 h 290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3265" h="290593">
                  <a:moveTo>
                    <a:pt x="81954" y="20"/>
                  </a:moveTo>
                  <a:cubicBezTo>
                    <a:pt x="87268" y="257"/>
                    <a:pt x="92409" y="2515"/>
                    <a:pt x="96118" y="6739"/>
                  </a:cubicBezTo>
                  <a:lnTo>
                    <a:pt x="161362" y="81026"/>
                  </a:lnTo>
                  <a:lnTo>
                    <a:pt x="185655" y="81026"/>
                  </a:lnTo>
                  <a:cubicBezTo>
                    <a:pt x="204045" y="81026"/>
                    <a:pt x="218953" y="95934"/>
                    <a:pt x="218953" y="114324"/>
                  </a:cubicBezTo>
                  <a:lnTo>
                    <a:pt x="218953" y="151177"/>
                  </a:lnTo>
                  <a:lnTo>
                    <a:pt x="229179" y="169310"/>
                  </a:lnTo>
                  <a:cubicBezTo>
                    <a:pt x="239719" y="202691"/>
                    <a:pt x="229736" y="241376"/>
                    <a:pt x="200812" y="266779"/>
                  </a:cubicBezTo>
                  <a:cubicBezTo>
                    <a:pt x="162246" y="300650"/>
                    <a:pt x="104613" y="298082"/>
                    <a:pt x="72082" y="261042"/>
                  </a:cubicBezTo>
                  <a:lnTo>
                    <a:pt x="5779" y="185550"/>
                  </a:lnTo>
                  <a:cubicBezTo>
                    <a:pt x="-2955" y="175605"/>
                    <a:pt x="-1641" y="160170"/>
                    <a:pt x="8713" y="151076"/>
                  </a:cubicBezTo>
                  <a:lnTo>
                    <a:pt x="26463" y="144756"/>
                  </a:lnTo>
                  <a:lnTo>
                    <a:pt x="21214" y="128564"/>
                  </a:lnTo>
                  <a:cubicBezTo>
                    <a:pt x="21767" y="122066"/>
                    <a:pt x="24087" y="115716"/>
                    <a:pt x="30198" y="110942"/>
                  </a:cubicBezTo>
                  <a:cubicBezTo>
                    <a:pt x="36310" y="106169"/>
                    <a:pt x="52778" y="107504"/>
                    <a:pt x="57881" y="99922"/>
                  </a:cubicBezTo>
                  <a:cubicBezTo>
                    <a:pt x="49146" y="89977"/>
                    <a:pt x="50460" y="74542"/>
                    <a:pt x="60815" y="65448"/>
                  </a:cubicBezTo>
                  <a:cubicBezTo>
                    <a:pt x="65992" y="60901"/>
                    <a:pt x="72449" y="58799"/>
                    <a:pt x="78704" y="59079"/>
                  </a:cubicBezTo>
                  <a:lnTo>
                    <a:pt x="64266" y="34715"/>
                  </a:lnTo>
                  <a:cubicBezTo>
                    <a:pt x="56846" y="26267"/>
                    <a:pt x="57962" y="13156"/>
                    <a:pt x="66758" y="5431"/>
                  </a:cubicBezTo>
                  <a:cubicBezTo>
                    <a:pt x="71156" y="1568"/>
                    <a:pt x="76641" y="-217"/>
                    <a:pt x="81954" y="2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72" name="四角形: 上の 2 つの角を丸める 471">
              <a:extLst>
                <a:ext uri="{FF2B5EF4-FFF2-40B4-BE49-F238E27FC236}">
                  <a16:creationId xmlns:a16="http://schemas.microsoft.com/office/drawing/2014/main" id="{53C51D70-8ECF-48BC-BA25-FF2DA077C323}"/>
                </a:ext>
              </a:extLst>
            </p:cNvPr>
            <p:cNvSpPr/>
            <p:nvPr/>
          </p:nvSpPr>
          <p:spPr>
            <a:xfrm rot="11419835">
              <a:off x="8293960" y="5580591"/>
              <a:ext cx="263861" cy="849173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73" name="グループ化 472">
              <a:extLst>
                <a:ext uri="{FF2B5EF4-FFF2-40B4-BE49-F238E27FC236}">
                  <a16:creationId xmlns:a16="http://schemas.microsoft.com/office/drawing/2014/main" id="{E60A6C5B-40B9-48E2-8B85-EAF60E45043B}"/>
                </a:ext>
              </a:extLst>
            </p:cNvPr>
            <p:cNvGrpSpPr/>
            <p:nvPr/>
          </p:nvGrpSpPr>
          <p:grpSpPr>
            <a:xfrm rot="19990707">
              <a:off x="7135042" y="5203382"/>
              <a:ext cx="856507" cy="365461"/>
              <a:chOff x="2531630" y="3330985"/>
              <a:chExt cx="1184642" cy="505473"/>
            </a:xfrm>
          </p:grpSpPr>
          <p:grpSp>
            <p:nvGrpSpPr>
              <p:cNvPr id="474" name="グループ化 473">
                <a:extLst>
                  <a:ext uri="{FF2B5EF4-FFF2-40B4-BE49-F238E27FC236}">
                    <a16:creationId xmlns:a16="http://schemas.microsoft.com/office/drawing/2014/main" id="{43DA4C9F-FD0C-42A0-9EB6-EAEF707806B0}"/>
                  </a:ext>
                </a:extLst>
              </p:cNvPr>
              <p:cNvGrpSpPr/>
              <p:nvPr/>
            </p:nvGrpSpPr>
            <p:grpSpPr>
              <a:xfrm rot="20820063">
                <a:off x="2606252" y="3330985"/>
                <a:ext cx="1110020" cy="141603"/>
                <a:chOff x="2948034" y="3768700"/>
                <a:chExt cx="1134898" cy="232955"/>
              </a:xfrm>
            </p:grpSpPr>
            <p:sp>
              <p:nvSpPr>
                <p:cNvPr id="478" name="フリーフォーム: 図形 477">
                  <a:extLst>
                    <a:ext uri="{FF2B5EF4-FFF2-40B4-BE49-F238E27FC236}">
                      <a16:creationId xmlns:a16="http://schemas.microsoft.com/office/drawing/2014/main" id="{7F0D5D19-C936-4060-A3B7-C97C433A3B80}"/>
                    </a:ext>
                  </a:extLst>
                </p:cNvPr>
                <p:cNvSpPr/>
                <p:nvPr/>
              </p:nvSpPr>
              <p:spPr>
                <a:xfrm rot="21399205">
                  <a:off x="2948034" y="3768700"/>
                  <a:ext cx="1131980" cy="66585"/>
                </a:xfrm>
                <a:custGeom>
                  <a:avLst/>
                  <a:gdLst>
                    <a:gd name="connsiteX0" fmla="*/ 24682 w 1131980"/>
                    <a:gd name="connsiteY0" fmla="*/ 0 h 66584"/>
                    <a:gd name="connsiteX1" fmla="*/ 1131980 w 1131980"/>
                    <a:gd name="connsiteY1" fmla="*/ 37898 h 66584"/>
                    <a:gd name="connsiteX2" fmla="*/ 1131980 w 1131980"/>
                    <a:gd name="connsiteY2" fmla="*/ 66584 h 66584"/>
                    <a:gd name="connsiteX3" fmla="*/ 0 w 1131980"/>
                    <a:gd name="connsiteY3" fmla="*/ 66584 h 66584"/>
                    <a:gd name="connsiteX4" fmla="*/ 0 w 1131980"/>
                    <a:gd name="connsiteY4" fmla="*/ 23408 h 66584"/>
                    <a:gd name="connsiteX5" fmla="*/ 24682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24682" y="0"/>
                      </a:moveTo>
                      <a:lnTo>
                        <a:pt x="1131980" y="37898"/>
                      </a:lnTo>
                      <a:lnTo>
                        <a:pt x="1131980" y="66584"/>
                      </a:lnTo>
                      <a:lnTo>
                        <a:pt x="0" y="66584"/>
                      </a:lnTo>
                      <a:lnTo>
                        <a:pt x="0" y="23408"/>
                      </a:lnTo>
                      <a:cubicBezTo>
                        <a:pt x="0" y="10480"/>
                        <a:pt x="11050" y="0"/>
                        <a:pt x="2468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9" name="フリーフォーム: 図形 478">
                  <a:extLst>
                    <a:ext uri="{FF2B5EF4-FFF2-40B4-BE49-F238E27FC236}">
                      <a16:creationId xmlns:a16="http://schemas.microsoft.com/office/drawing/2014/main" id="{464E1C41-B93C-4DA9-9C07-7FAD763BAF6C}"/>
                    </a:ext>
                  </a:extLst>
                </p:cNvPr>
                <p:cNvSpPr/>
                <p:nvPr/>
              </p:nvSpPr>
              <p:spPr>
                <a:xfrm>
                  <a:off x="2950952" y="3935070"/>
                  <a:ext cx="1131980" cy="66585"/>
                </a:xfrm>
                <a:custGeom>
                  <a:avLst/>
                  <a:gdLst>
                    <a:gd name="connsiteX0" fmla="*/ 0 w 1131980"/>
                    <a:gd name="connsiteY0" fmla="*/ 0 h 66584"/>
                    <a:gd name="connsiteX1" fmla="*/ 1131980 w 1131980"/>
                    <a:gd name="connsiteY1" fmla="*/ 0 h 66584"/>
                    <a:gd name="connsiteX2" fmla="*/ 1131980 w 1131980"/>
                    <a:gd name="connsiteY2" fmla="*/ 28685 h 66584"/>
                    <a:gd name="connsiteX3" fmla="*/ 24682 w 1131980"/>
                    <a:gd name="connsiteY3" fmla="*/ 66584 h 66584"/>
                    <a:gd name="connsiteX4" fmla="*/ 0 w 1131980"/>
                    <a:gd name="connsiteY4" fmla="*/ 43175 h 66584"/>
                    <a:gd name="connsiteX5" fmla="*/ 0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0" y="0"/>
                      </a:moveTo>
                      <a:lnTo>
                        <a:pt x="1131980" y="0"/>
                      </a:lnTo>
                      <a:lnTo>
                        <a:pt x="1131980" y="28685"/>
                      </a:lnTo>
                      <a:lnTo>
                        <a:pt x="24682" y="66584"/>
                      </a:lnTo>
                      <a:cubicBezTo>
                        <a:pt x="11050" y="66584"/>
                        <a:pt x="0" y="56103"/>
                        <a:pt x="0" y="431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75" name="フリーフォーム: 図形 474">
                <a:extLst>
                  <a:ext uri="{FF2B5EF4-FFF2-40B4-BE49-F238E27FC236}">
                    <a16:creationId xmlns:a16="http://schemas.microsoft.com/office/drawing/2014/main" id="{72344924-F605-403C-AABD-C3DD34E76493}"/>
                  </a:ext>
                </a:extLst>
              </p:cNvPr>
              <p:cNvSpPr/>
              <p:nvPr/>
            </p:nvSpPr>
            <p:spPr>
              <a:xfrm rot="4455276">
                <a:off x="2843891" y="3563516"/>
                <a:ext cx="214631" cy="191891"/>
              </a:xfrm>
              <a:custGeom>
                <a:avLst/>
                <a:gdLst>
                  <a:gd name="connsiteX0" fmla="*/ 0 w 214631"/>
                  <a:gd name="connsiteY0" fmla="*/ 18860 h 191891"/>
                  <a:gd name="connsiteX1" fmla="*/ 18860 w 214631"/>
                  <a:gd name="connsiteY1" fmla="*/ 0 h 191891"/>
                  <a:gd name="connsiteX2" fmla="*/ 54923 w 214631"/>
                  <a:gd name="connsiteY2" fmla="*/ 0 h 191891"/>
                  <a:gd name="connsiteX3" fmla="*/ 59951 w 214631"/>
                  <a:gd name="connsiteY3" fmla="*/ 2083 h 191891"/>
                  <a:gd name="connsiteX4" fmla="*/ 62849 w 214631"/>
                  <a:gd name="connsiteY4" fmla="*/ 1316 h 191891"/>
                  <a:gd name="connsiteX5" fmla="*/ 178581 w 214631"/>
                  <a:gd name="connsiteY5" fmla="*/ 16926 h 191891"/>
                  <a:gd name="connsiteX6" fmla="*/ 214253 w 214631"/>
                  <a:gd name="connsiteY6" fmla="*/ 63722 h 191891"/>
                  <a:gd name="connsiteX7" fmla="*/ 214252 w 214631"/>
                  <a:gd name="connsiteY7" fmla="*/ 63720 h 191891"/>
                  <a:gd name="connsiteX8" fmla="*/ 167457 w 214631"/>
                  <a:gd name="connsiteY8" fmla="*/ 99392 h 191891"/>
                  <a:gd name="connsiteX9" fmla="*/ 73783 w 214631"/>
                  <a:gd name="connsiteY9" fmla="*/ 86757 h 191891"/>
                  <a:gd name="connsiteX10" fmla="*/ 73783 w 214631"/>
                  <a:gd name="connsiteY10" fmla="*/ 154999 h 191891"/>
                  <a:gd name="connsiteX11" fmla="*/ 36891 w 214631"/>
                  <a:gd name="connsiteY11" fmla="*/ 191891 h 191891"/>
                  <a:gd name="connsiteX12" fmla="*/ 36892 w 214631"/>
                  <a:gd name="connsiteY12" fmla="*/ 191890 h 191891"/>
                  <a:gd name="connsiteX13" fmla="*/ 0 w 214631"/>
                  <a:gd name="connsiteY13" fmla="*/ 154998 h 19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4631" h="191891">
                    <a:moveTo>
                      <a:pt x="0" y="18860"/>
                    </a:moveTo>
                    <a:cubicBezTo>
                      <a:pt x="0" y="8444"/>
                      <a:pt x="8444" y="0"/>
                      <a:pt x="18860" y="0"/>
                    </a:cubicBezTo>
                    <a:lnTo>
                      <a:pt x="54923" y="0"/>
                    </a:lnTo>
                    <a:lnTo>
                      <a:pt x="59951" y="2083"/>
                    </a:lnTo>
                    <a:lnTo>
                      <a:pt x="62849" y="1316"/>
                    </a:lnTo>
                    <a:lnTo>
                      <a:pt x="178581" y="16926"/>
                    </a:lnTo>
                    <a:cubicBezTo>
                      <a:pt x="201354" y="19998"/>
                      <a:pt x="217325" y="40949"/>
                      <a:pt x="214253" y="63722"/>
                    </a:cubicBezTo>
                    <a:lnTo>
                      <a:pt x="214252" y="63720"/>
                    </a:lnTo>
                    <a:cubicBezTo>
                      <a:pt x="211181" y="86493"/>
                      <a:pt x="190230" y="102464"/>
                      <a:pt x="167457" y="99392"/>
                    </a:cubicBezTo>
                    <a:lnTo>
                      <a:pt x="73783" y="86757"/>
                    </a:lnTo>
                    <a:lnTo>
                      <a:pt x="73783" y="154999"/>
                    </a:lnTo>
                    <a:cubicBezTo>
                      <a:pt x="73783" y="175374"/>
                      <a:pt x="57266" y="191891"/>
                      <a:pt x="36891" y="191891"/>
                    </a:cubicBezTo>
                    <a:lnTo>
                      <a:pt x="36892" y="191890"/>
                    </a:lnTo>
                    <a:cubicBezTo>
                      <a:pt x="16517" y="191890"/>
                      <a:pt x="0" y="175373"/>
                      <a:pt x="0" y="15499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6" name="フリーフォーム: 図形 475">
                <a:extLst>
                  <a:ext uri="{FF2B5EF4-FFF2-40B4-BE49-F238E27FC236}">
                    <a16:creationId xmlns:a16="http://schemas.microsoft.com/office/drawing/2014/main" id="{54585AA8-E0E5-4598-B229-7C2568070739}"/>
                  </a:ext>
                </a:extLst>
              </p:cNvPr>
              <p:cNvSpPr/>
              <p:nvPr/>
            </p:nvSpPr>
            <p:spPr>
              <a:xfrm rot="14001917">
                <a:off x="2920909" y="3239878"/>
                <a:ext cx="108452" cy="342089"/>
              </a:xfrm>
              <a:custGeom>
                <a:avLst/>
                <a:gdLst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108262 w 108452"/>
                  <a:gd name="connsiteY11" fmla="*/ 187298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77784 w 108452"/>
                  <a:gd name="connsiteY11" fmla="*/ 311996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77784 w 108452"/>
                  <a:gd name="connsiteY10" fmla="*/ 311996 h 342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452" h="342089">
                    <a:moveTo>
                      <a:pt x="77784" y="311996"/>
                    </a:moveTo>
                    <a:cubicBezTo>
                      <a:pt x="72611" y="333161"/>
                      <a:pt x="51260" y="346126"/>
                      <a:pt x="30094" y="340952"/>
                    </a:cubicBezTo>
                    <a:cubicBezTo>
                      <a:pt x="8928" y="335779"/>
                      <a:pt x="-4037" y="314428"/>
                      <a:pt x="1137" y="293262"/>
                    </a:cubicBezTo>
                    <a:lnTo>
                      <a:pt x="30962" y="171233"/>
                    </a:lnTo>
                    <a:lnTo>
                      <a:pt x="29548" y="167820"/>
                    </a:lnTo>
                    <a:lnTo>
                      <a:pt x="29548" y="20169"/>
                    </a:lnTo>
                    <a:cubicBezTo>
                      <a:pt x="29548" y="9030"/>
                      <a:pt x="38578" y="0"/>
                      <a:pt x="49717" y="0"/>
                    </a:cubicBezTo>
                    <a:lnTo>
                      <a:pt x="88283" y="0"/>
                    </a:lnTo>
                    <a:cubicBezTo>
                      <a:pt x="99422" y="0"/>
                      <a:pt x="108452" y="9030"/>
                      <a:pt x="108452" y="20169"/>
                    </a:cubicBezTo>
                    <a:lnTo>
                      <a:pt x="108452" y="167820"/>
                    </a:lnTo>
                    <a:lnTo>
                      <a:pt x="77784" y="31199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7" name="フリーフォーム: 図形 476">
                <a:extLst>
                  <a:ext uri="{FF2B5EF4-FFF2-40B4-BE49-F238E27FC236}">
                    <a16:creationId xmlns:a16="http://schemas.microsoft.com/office/drawing/2014/main" id="{8617D315-8313-40F3-97FC-C3F6B7A91EE8}"/>
                  </a:ext>
                </a:extLst>
              </p:cNvPr>
              <p:cNvSpPr/>
              <p:nvPr/>
            </p:nvSpPr>
            <p:spPr>
              <a:xfrm rot="4860323">
                <a:off x="2649648" y="3277063"/>
                <a:ext cx="441377" cy="677413"/>
              </a:xfrm>
              <a:custGeom>
                <a:avLst/>
                <a:gdLst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232041 h 677413"/>
                  <a:gd name="connsiteX6" fmla="*/ 143936 w 455637"/>
                  <a:gd name="connsiteY6" fmla="*/ 192525 h 677413"/>
                  <a:gd name="connsiteX7" fmla="*/ 162797 w 455637"/>
                  <a:gd name="connsiteY7" fmla="*/ 173665 h 677413"/>
                  <a:gd name="connsiteX8" fmla="*/ 198859 w 455637"/>
                  <a:gd name="connsiteY8" fmla="*/ 173665 h 677413"/>
                  <a:gd name="connsiteX9" fmla="*/ 203887 w 455637"/>
                  <a:gd name="connsiteY9" fmla="*/ 175748 h 677413"/>
                  <a:gd name="connsiteX10" fmla="*/ 206785 w 455637"/>
                  <a:gd name="connsiteY10" fmla="*/ 174980 h 677413"/>
                  <a:gd name="connsiteX11" fmla="*/ 215949 w 455637"/>
                  <a:gd name="connsiteY11" fmla="*/ 176216 h 677413"/>
                  <a:gd name="connsiteX12" fmla="*/ 217562 w 455637"/>
                  <a:gd name="connsiteY12" fmla="*/ 174893 h 677413"/>
                  <a:gd name="connsiteX13" fmla="*/ 248326 w 455637"/>
                  <a:gd name="connsiteY13" fmla="*/ 164291 h 677413"/>
                  <a:gd name="connsiteX14" fmla="*/ 287874 w 455637"/>
                  <a:gd name="connsiteY14" fmla="*/ 183567 h 677413"/>
                  <a:gd name="connsiteX15" fmla="*/ 289330 w 455637"/>
                  <a:gd name="connsiteY15" fmla="*/ 185211 h 677413"/>
                  <a:gd name="connsiteX16" fmla="*/ 294389 w 455637"/>
                  <a:gd name="connsiteY16" fmla="*/ 186210 h 677413"/>
                  <a:gd name="connsiteX17" fmla="*/ 384105 w 455637"/>
                  <a:gd name="connsiteY17" fmla="*/ 245969 h 677413"/>
                  <a:gd name="connsiteX18" fmla="*/ 394004 w 455637"/>
                  <a:gd name="connsiteY18" fmla="*/ 295359 h 677413"/>
                  <a:gd name="connsiteX19" fmla="*/ 394004 w 455637"/>
                  <a:gd name="connsiteY19" fmla="*/ 295358 h 677413"/>
                  <a:gd name="connsiteX20" fmla="*/ 344614 w 455637"/>
                  <a:gd name="connsiteY20" fmla="*/ 305257 h 677413"/>
                  <a:gd name="connsiteX21" fmla="*/ 276327 w 455637"/>
                  <a:gd name="connsiteY21" fmla="*/ 259773 h 677413"/>
                  <a:gd name="connsiteX22" fmla="*/ 272054 w 455637"/>
                  <a:gd name="connsiteY22" fmla="*/ 268539 h 677413"/>
                  <a:gd name="connsiteX23" fmla="*/ 433101 w 455637"/>
                  <a:gd name="connsiteY23" fmla="*/ 490156 h 677413"/>
                  <a:gd name="connsiteX24" fmla="*/ 407027 w 455637"/>
                  <a:gd name="connsiteY24" fmla="*/ 654878 h 677413"/>
                  <a:gd name="connsiteX25" fmla="*/ 407027 w 455637"/>
                  <a:gd name="connsiteY25" fmla="*/ 654876 h 677413"/>
                  <a:gd name="connsiteX26" fmla="*/ 242306 w 455637"/>
                  <a:gd name="connsiteY26" fmla="*/ 628803 h 677413"/>
                  <a:gd name="connsiteX27" fmla="*/ 68845 w 455637"/>
                  <a:gd name="connsiteY27" fmla="*/ 387237 h 677413"/>
                  <a:gd name="connsiteX28" fmla="*/ 51427 w 455637"/>
                  <a:gd name="connsiteY28" fmla="*/ 299266 h 677413"/>
                  <a:gd name="connsiteX29" fmla="*/ 12224 w 455637"/>
                  <a:gd name="connsiteY29" fmla="*/ 194347 h 677413"/>
                  <a:gd name="connsiteX30" fmla="*/ 10177 w 455637"/>
                  <a:gd name="connsiteY30" fmla="*/ 183569 h 677413"/>
                  <a:gd name="connsiteX31" fmla="*/ 3603 w 455637"/>
                  <a:gd name="connsiteY31" fmla="*/ 168872 h 677413"/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192525 h 677413"/>
                  <a:gd name="connsiteX6" fmla="*/ 162797 w 455637"/>
                  <a:gd name="connsiteY6" fmla="*/ 173665 h 677413"/>
                  <a:gd name="connsiteX7" fmla="*/ 198859 w 455637"/>
                  <a:gd name="connsiteY7" fmla="*/ 173665 h 677413"/>
                  <a:gd name="connsiteX8" fmla="*/ 203887 w 455637"/>
                  <a:gd name="connsiteY8" fmla="*/ 175748 h 677413"/>
                  <a:gd name="connsiteX9" fmla="*/ 206785 w 455637"/>
                  <a:gd name="connsiteY9" fmla="*/ 174980 h 677413"/>
                  <a:gd name="connsiteX10" fmla="*/ 215949 w 455637"/>
                  <a:gd name="connsiteY10" fmla="*/ 176216 h 677413"/>
                  <a:gd name="connsiteX11" fmla="*/ 217562 w 455637"/>
                  <a:gd name="connsiteY11" fmla="*/ 174893 h 677413"/>
                  <a:gd name="connsiteX12" fmla="*/ 248326 w 455637"/>
                  <a:gd name="connsiteY12" fmla="*/ 164291 h 677413"/>
                  <a:gd name="connsiteX13" fmla="*/ 287874 w 455637"/>
                  <a:gd name="connsiteY13" fmla="*/ 183567 h 677413"/>
                  <a:gd name="connsiteX14" fmla="*/ 289330 w 455637"/>
                  <a:gd name="connsiteY14" fmla="*/ 185211 h 677413"/>
                  <a:gd name="connsiteX15" fmla="*/ 294389 w 455637"/>
                  <a:gd name="connsiteY15" fmla="*/ 186210 h 677413"/>
                  <a:gd name="connsiteX16" fmla="*/ 384105 w 455637"/>
                  <a:gd name="connsiteY16" fmla="*/ 245969 h 677413"/>
                  <a:gd name="connsiteX17" fmla="*/ 394004 w 455637"/>
                  <a:gd name="connsiteY17" fmla="*/ 295359 h 677413"/>
                  <a:gd name="connsiteX18" fmla="*/ 394004 w 455637"/>
                  <a:gd name="connsiteY18" fmla="*/ 295358 h 677413"/>
                  <a:gd name="connsiteX19" fmla="*/ 344614 w 455637"/>
                  <a:gd name="connsiteY19" fmla="*/ 305257 h 677413"/>
                  <a:gd name="connsiteX20" fmla="*/ 276327 w 455637"/>
                  <a:gd name="connsiteY20" fmla="*/ 259773 h 677413"/>
                  <a:gd name="connsiteX21" fmla="*/ 272054 w 455637"/>
                  <a:gd name="connsiteY21" fmla="*/ 268539 h 677413"/>
                  <a:gd name="connsiteX22" fmla="*/ 433101 w 455637"/>
                  <a:gd name="connsiteY22" fmla="*/ 490156 h 677413"/>
                  <a:gd name="connsiteX23" fmla="*/ 407027 w 455637"/>
                  <a:gd name="connsiteY23" fmla="*/ 654878 h 677413"/>
                  <a:gd name="connsiteX24" fmla="*/ 407027 w 455637"/>
                  <a:gd name="connsiteY24" fmla="*/ 654876 h 677413"/>
                  <a:gd name="connsiteX25" fmla="*/ 242306 w 455637"/>
                  <a:gd name="connsiteY25" fmla="*/ 628803 h 677413"/>
                  <a:gd name="connsiteX26" fmla="*/ 68845 w 455637"/>
                  <a:gd name="connsiteY26" fmla="*/ 387237 h 677413"/>
                  <a:gd name="connsiteX27" fmla="*/ 51427 w 455637"/>
                  <a:gd name="connsiteY27" fmla="*/ 299266 h 677413"/>
                  <a:gd name="connsiteX28" fmla="*/ 12224 w 455637"/>
                  <a:gd name="connsiteY28" fmla="*/ 194347 h 677413"/>
                  <a:gd name="connsiteX29" fmla="*/ 10177 w 455637"/>
                  <a:gd name="connsiteY29" fmla="*/ 183569 h 677413"/>
                  <a:gd name="connsiteX30" fmla="*/ 3603 w 455637"/>
                  <a:gd name="connsiteY30" fmla="*/ 168872 h 677413"/>
                  <a:gd name="connsiteX31" fmla="*/ 15 w 455637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41378" h="677413">
                    <a:moveTo>
                      <a:pt x="15" y="40554"/>
                    </a:moveTo>
                    <a:cubicBezTo>
                      <a:pt x="-594" y="18774"/>
                      <a:pt x="16568" y="624"/>
                      <a:pt x="38349" y="15"/>
                    </a:cubicBezTo>
                    <a:cubicBezTo>
                      <a:pt x="60130" y="-594"/>
                      <a:pt x="78279" y="16568"/>
                      <a:pt x="78889" y="38349"/>
                    </a:cubicBezTo>
                    <a:cubicBezTo>
                      <a:pt x="79996" y="77961"/>
                      <a:pt x="81104" y="117573"/>
                      <a:pt x="82211" y="157185"/>
                    </a:cubicBezTo>
                    <a:lnTo>
                      <a:pt x="135374" y="238263"/>
                    </a:lnTo>
                    <a:lnTo>
                      <a:pt x="143936" y="192525"/>
                    </a:lnTo>
                    <a:cubicBezTo>
                      <a:pt x="143936" y="182109"/>
                      <a:pt x="152381" y="173665"/>
                      <a:pt x="162797" y="173665"/>
                    </a:cubicBezTo>
                    <a:lnTo>
                      <a:pt x="198859" y="173665"/>
                    </a:lnTo>
                    <a:lnTo>
                      <a:pt x="203887" y="175748"/>
                    </a:lnTo>
                    <a:lnTo>
                      <a:pt x="206785" y="174980"/>
                    </a:lnTo>
                    <a:lnTo>
                      <a:pt x="215949" y="176216"/>
                    </a:lnTo>
                    <a:lnTo>
                      <a:pt x="217562" y="174893"/>
                    </a:lnTo>
                    <a:cubicBezTo>
                      <a:pt x="223130" y="163470"/>
                      <a:pt x="236903" y="158723"/>
                      <a:pt x="248326" y="164291"/>
                    </a:cubicBezTo>
                    <a:lnTo>
                      <a:pt x="287874" y="183567"/>
                    </a:lnTo>
                    <a:lnTo>
                      <a:pt x="289330" y="185211"/>
                    </a:lnTo>
                    <a:lnTo>
                      <a:pt x="294389" y="186210"/>
                    </a:lnTo>
                    <a:lnTo>
                      <a:pt x="384105" y="245969"/>
                    </a:lnTo>
                    <a:cubicBezTo>
                      <a:pt x="400479" y="256874"/>
                      <a:pt x="404910" y="278987"/>
                      <a:pt x="394004" y="295359"/>
                    </a:cubicBezTo>
                    <a:lnTo>
                      <a:pt x="394004" y="295358"/>
                    </a:lnTo>
                    <a:cubicBezTo>
                      <a:pt x="383099" y="311731"/>
                      <a:pt x="360986" y="316162"/>
                      <a:pt x="344614" y="305257"/>
                    </a:cubicBezTo>
                    <a:lnTo>
                      <a:pt x="276327" y="259773"/>
                    </a:lnTo>
                    <a:lnTo>
                      <a:pt x="272054" y="268539"/>
                    </a:lnTo>
                    <a:cubicBezTo>
                      <a:pt x="317064" y="322021"/>
                      <a:pt x="382857" y="352570"/>
                      <a:pt x="407083" y="428986"/>
                    </a:cubicBezTo>
                    <a:cubicBezTo>
                      <a:pt x="445369" y="481673"/>
                      <a:pt x="459715" y="616591"/>
                      <a:pt x="407027" y="654878"/>
                    </a:cubicBezTo>
                    <a:lnTo>
                      <a:pt x="407027" y="654876"/>
                    </a:lnTo>
                    <a:cubicBezTo>
                      <a:pt x="354341" y="693164"/>
                      <a:pt x="280592" y="681490"/>
                      <a:pt x="242306" y="628803"/>
                    </a:cubicBezTo>
                    <a:lnTo>
                      <a:pt x="68845" y="387237"/>
                    </a:lnTo>
                    <a:cubicBezTo>
                      <a:pt x="37032" y="332314"/>
                      <a:pt x="56512" y="325904"/>
                      <a:pt x="51427" y="299266"/>
                    </a:cubicBezTo>
                    <a:lnTo>
                      <a:pt x="12224" y="194347"/>
                    </a:lnTo>
                    <a:lnTo>
                      <a:pt x="10177" y="183569"/>
                    </a:lnTo>
                    <a:lnTo>
                      <a:pt x="3603" y="168872"/>
                    </a:lnTo>
                    <a:lnTo>
                      <a:pt x="15" y="4055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80" name="四角形: 上の 2 つの角を丸める 479">
              <a:extLst>
                <a:ext uri="{FF2B5EF4-FFF2-40B4-BE49-F238E27FC236}">
                  <a16:creationId xmlns:a16="http://schemas.microsoft.com/office/drawing/2014/main" id="{0E80F0F9-AF24-404C-B086-C6FF83E2514F}"/>
                </a:ext>
              </a:extLst>
            </p:cNvPr>
            <p:cNvSpPr/>
            <p:nvPr/>
          </p:nvSpPr>
          <p:spPr>
            <a:xfrm rot="10303087">
              <a:off x="7275546" y="5613724"/>
              <a:ext cx="260941" cy="804271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81" name="グループ化 480">
              <a:extLst>
                <a:ext uri="{FF2B5EF4-FFF2-40B4-BE49-F238E27FC236}">
                  <a16:creationId xmlns:a16="http://schemas.microsoft.com/office/drawing/2014/main" id="{D5B2AE07-C9F6-4304-B64D-1FB2E5A2BF02}"/>
                </a:ext>
              </a:extLst>
            </p:cNvPr>
            <p:cNvGrpSpPr/>
            <p:nvPr/>
          </p:nvGrpSpPr>
          <p:grpSpPr>
            <a:xfrm>
              <a:off x="8092321" y="5626705"/>
              <a:ext cx="658581" cy="441249"/>
              <a:chOff x="5145921" y="2712055"/>
              <a:chExt cx="658581" cy="441249"/>
            </a:xfrm>
          </p:grpSpPr>
          <p:sp>
            <p:nvSpPr>
              <p:cNvPr id="482" name="吹き出し: 円形 481">
                <a:extLst>
                  <a:ext uri="{FF2B5EF4-FFF2-40B4-BE49-F238E27FC236}">
                    <a16:creationId xmlns:a16="http://schemas.microsoft.com/office/drawing/2014/main" id="{7AA417CC-42A6-4C5D-AECF-A126371E377A}"/>
                  </a:ext>
                </a:extLst>
              </p:cNvPr>
              <p:cNvSpPr/>
              <p:nvPr/>
            </p:nvSpPr>
            <p:spPr bwMode="auto">
              <a:xfrm>
                <a:off x="5145921" y="2712055"/>
                <a:ext cx="658581" cy="441249"/>
              </a:xfrm>
              <a:prstGeom prst="wedgeEllipseCallout">
                <a:avLst>
                  <a:gd name="adj1" fmla="val -34332"/>
                  <a:gd name="adj2" fmla="val -77092"/>
                </a:avLst>
              </a:prstGeom>
              <a:solidFill>
                <a:schemeClr val="bg1"/>
              </a:solidFill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83" name="テキスト ボックス 482">
                <a:extLst>
                  <a:ext uri="{FF2B5EF4-FFF2-40B4-BE49-F238E27FC236}">
                    <a16:creationId xmlns:a16="http://schemas.microsoft.com/office/drawing/2014/main" id="{DFBBEB71-421D-41F8-9564-80A43A0458C5}"/>
                  </a:ext>
                </a:extLst>
              </p:cNvPr>
              <p:cNvSpPr txBox="1"/>
              <p:nvPr/>
            </p:nvSpPr>
            <p:spPr>
              <a:xfrm>
                <a:off x="5277027" y="2831867"/>
                <a:ext cx="411351" cy="1869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ADCB1CCA-324A-45AA-A0CE-666E5AD941B6}"/>
              </a:ext>
            </a:extLst>
          </p:cNvPr>
          <p:cNvGrpSpPr/>
          <p:nvPr/>
        </p:nvGrpSpPr>
        <p:grpSpPr>
          <a:xfrm>
            <a:off x="1329630" y="4081723"/>
            <a:ext cx="1550518" cy="2358577"/>
            <a:chOff x="1329630" y="4081723"/>
            <a:chExt cx="1550518" cy="2358577"/>
          </a:xfrm>
        </p:grpSpPr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8060DF1C-531E-4936-BB4A-921BDD630C53}"/>
                </a:ext>
              </a:extLst>
            </p:cNvPr>
            <p:cNvGrpSpPr/>
            <p:nvPr/>
          </p:nvGrpSpPr>
          <p:grpSpPr>
            <a:xfrm>
              <a:off x="1389378" y="4081723"/>
              <a:ext cx="1267032" cy="2358577"/>
              <a:chOff x="685503" y="3823242"/>
              <a:chExt cx="1267032" cy="2358577"/>
            </a:xfrm>
          </p:grpSpPr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DF1E7168-DDDD-4D55-80E7-421601F33D56}"/>
                  </a:ext>
                </a:extLst>
              </p:cNvPr>
              <p:cNvSpPr/>
              <p:nvPr/>
            </p:nvSpPr>
            <p:spPr>
              <a:xfrm>
                <a:off x="1068497" y="48953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8E223342-F678-4C46-A4EF-7849CD164AC7}"/>
                  </a:ext>
                </a:extLst>
              </p:cNvPr>
              <p:cNvSpPr/>
              <p:nvPr/>
            </p:nvSpPr>
            <p:spPr>
              <a:xfrm>
                <a:off x="838347" y="5165637"/>
                <a:ext cx="974009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58173A23-B300-4DE4-BBA3-F7A7A0B79985}"/>
                  </a:ext>
                </a:extLst>
              </p:cNvPr>
              <p:cNvGrpSpPr/>
              <p:nvPr/>
            </p:nvGrpSpPr>
            <p:grpSpPr>
              <a:xfrm>
                <a:off x="685503" y="3823242"/>
                <a:ext cx="1267032" cy="1218328"/>
                <a:chOff x="878044" y="3848329"/>
                <a:chExt cx="917606" cy="882334"/>
              </a:xfrm>
            </p:grpSpPr>
            <p:sp>
              <p:nvSpPr>
                <p:cNvPr id="246" name="円/楕円 473">
                  <a:extLst>
                    <a:ext uri="{FF2B5EF4-FFF2-40B4-BE49-F238E27FC236}">
                      <a16:creationId xmlns:a16="http://schemas.microsoft.com/office/drawing/2014/main" id="{77190E78-EA58-40C0-87AD-495E762D71E0}"/>
                    </a:ext>
                  </a:extLst>
                </p:cNvPr>
                <p:cNvSpPr/>
                <p:nvPr/>
              </p:nvSpPr>
              <p:spPr>
                <a:xfrm>
                  <a:off x="878044" y="3848329"/>
                  <a:ext cx="917606" cy="5607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606" h="560788">
                      <a:moveTo>
                        <a:pt x="350513" y="0"/>
                      </a:moveTo>
                      <a:cubicBezTo>
                        <a:pt x="389679" y="0"/>
                        <a:pt x="425328" y="15059"/>
                        <a:pt x="451289" y="40456"/>
                      </a:cubicBezTo>
                      <a:cubicBezTo>
                        <a:pt x="477250" y="15059"/>
                        <a:pt x="512899" y="0"/>
                        <a:pt x="552065" y="0"/>
                      </a:cubicBezTo>
                      <a:cubicBezTo>
                        <a:pt x="616429" y="0"/>
                        <a:pt x="671294" y="40669"/>
                        <a:pt x="691209" y="98139"/>
                      </a:cubicBezTo>
                      <a:cubicBezTo>
                        <a:pt x="692807" y="97182"/>
                        <a:pt x="694441" y="97155"/>
                        <a:pt x="696081" y="97155"/>
                      </a:cubicBezTo>
                      <a:cubicBezTo>
                        <a:pt x="778657" y="97155"/>
                        <a:pt x="845598" y="164096"/>
                        <a:pt x="845598" y="246672"/>
                      </a:cubicBezTo>
                      <a:lnTo>
                        <a:pt x="838516" y="281749"/>
                      </a:lnTo>
                      <a:cubicBezTo>
                        <a:pt x="886043" y="305239"/>
                        <a:pt x="917606" y="354569"/>
                        <a:pt x="917606" y="411271"/>
                      </a:cubicBezTo>
                      <a:cubicBezTo>
                        <a:pt x="917606" y="493847"/>
                        <a:pt x="850665" y="560788"/>
                        <a:pt x="768089" y="560788"/>
                      </a:cubicBezTo>
                      <a:cubicBezTo>
                        <a:pt x="685513" y="560788"/>
                        <a:pt x="618572" y="493847"/>
                        <a:pt x="618572" y="411271"/>
                      </a:cubicBezTo>
                      <a:lnTo>
                        <a:pt x="625570" y="376611"/>
                      </a:lnTo>
                      <a:cubicBezTo>
                        <a:pt x="593286" y="360813"/>
                        <a:pt x="568854" y="332439"/>
                        <a:pt x="556937" y="298051"/>
                      </a:cubicBezTo>
                      <a:cubicBezTo>
                        <a:pt x="555339" y="299008"/>
                        <a:pt x="553705" y="299034"/>
                        <a:pt x="552065" y="299034"/>
                      </a:cubicBezTo>
                      <a:cubicBezTo>
                        <a:pt x="512899" y="299034"/>
                        <a:pt x="477250" y="283975"/>
                        <a:pt x="451289" y="258578"/>
                      </a:cubicBezTo>
                      <a:cubicBezTo>
                        <a:pt x="429142" y="280244"/>
                        <a:pt x="399945" y="294386"/>
                        <a:pt x="367269" y="295793"/>
                      </a:cubicBezTo>
                      <a:cubicBezTo>
                        <a:pt x="355155" y="333233"/>
                        <a:pt x="328213" y="363759"/>
                        <a:pt x="292595" y="379380"/>
                      </a:cubicBezTo>
                      <a:cubicBezTo>
                        <a:pt x="297808" y="389212"/>
                        <a:pt x="299034" y="400099"/>
                        <a:pt x="299034" y="411271"/>
                      </a:cubicBezTo>
                      <a:cubicBezTo>
                        <a:pt x="299034" y="493847"/>
                        <a:pt x="232093" y="560788"/>
                        <a:pt x="149517" y="560788"/>
                      </a:cubicBezTo>
                      <a:cubicBezTo>
                        <a:pt x="66941" y="560788"/>
                        <a:pt x="0" y="493847"/>
                        <a:pt x="0" y="411271"/>
                      </a:cubicBezTo>
                      <a:cubicBezTo>
                        <a:pt x="0" y="352234"/>
                        <a:pt x="34217" y="301188"/>
                        <a:pt x="84497" y="278103"/>
                      </a:cubicBezTo>
                      <a:cubicBezTo>
                        <a:pt x="79341" y="268407"/>
                        <a:pt x="78152" y="257678"/>
                        <a:pt x="78152" y="246672"/>
                      </a:cubicBezTo>
                      <a:cubicBezTo>
                        <a:pt x="78152" y="169865"/>
                        <a:pt x="136066" y="106585"/>
                        <a:pt x="210883" y="100544"/>
                      </a:cubicBezTo>
                      <a:cubicBezTo>
                        <a:pt x="229813" y="41769"/>
                        <a:pt x="285285" y="0"/>
                        <a:pt x="35051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EC301905-86B1-4C15-83EA-45777216C1A9}"/>
                    </a:ext>
                  </a:extLst>
                </p:cNvPr>
                <p:cNvGrpSpPr/>
                <p:nvPr/>
              </p:nvGrpSpPr>
              <p:grpSpPr>
                <a:xfrm>
                  <a:off x="926524" y="3943263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62" name="グループ化 261">
                    <a:extLst>
                      <a:ext uri="{FF2B5EF4-FFF2-40B4-BE49-F238E27FC236}">
                        <a16:creationId xmlns:a16="http://schemas.microsoft.com/office/drawing/2014/main" id="{A3E22A89-6914-4CF1-BB20-3C858AC5957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7" name="円/楕円 125">
                      <a:extLst>
                        <a:ext uri="{FF2B5EF4-FFF2-40B4-BE49-F238E27FC236}">
                          <a16:creationId xmlns:a16="http://schemas.microsoft.com/office/drawing/2014/main" id="{2738F795-A783-4E3C-950C-DDEF7F5D53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8" name="円/楕円 126">
                      <a:extLst>
                        <a:ext uri="{FF2B5EF4-FFF2-40B4-BE49-F238E27FC236}">
                          <a16:creationId xmlns:a16="http://schemas.microsoft.com/office/drawing/2014/main" id="{09E6CADC-A728-4372-A1AB-643F61B862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63" name="グループ化 262">
                    <a:extLst>
                      <a:ext uri="{FF2B5EF4-FFF2-40B4-BE49-F238E27FC236}">
                        <a16:creationId xmlns:a16="http://schemas.microsoft.com/office/drawing/2014/main" id="{7480476B-306F-442F-BE15-83C6766356E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5" name="円/楕円 123">
                      <a:extLst>
                        <a:ext uri="{FF2B5EF4-FFF2-40B4-BE49-F238E27FC236}">
                          <a16:creationId xmlns:a16="http://schemas.microsoft.com/office/drawing/2014/main" id="{0B5234B6-F69F-4100-B8CB-D83B2DFD34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6" name="円/楕円 124">
                      <a:extLst>
                        <a:ext uri="{FF2B5EF4-FFF2-40B4-BE49-F238E27FC236}">
                          <a16:creationId xmlns:a16="http://schemas.microsoft.com/office/drawing/2014/main" id="{87F06D85-CA82-4AB6-87E5-DC8AC3FF1B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64" name="円/楕円 122">
                    <a:extLst>
                      <a:ext uri="{FF2B5EF4-FFF2-40B4-BE49-F238E27FC236}">
                        <a16:creationId xmlns:a16="http://schemas.microsoft.com/office/drawing/2014/main" id="{02F2E342-6A55-49B6-B434-C817F6EB8C6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8" name="円/楕円 27">
                  <a:extLst>
                    <a:ext uri="{FF2B5EF4-FFF2-40B4-BE49-F238E27FC236}">
                      <a16:creationId xmlns:a16="http://schemas.microsoft.com/office/drawing/2014/main" id="{45616376-4761-479B-B27E-4356C8E53360}"/>
                    </a:ext>
                  </a:extLst>
                </p:cNvPr>
                <p:cNvSpPr/>
                <p:nvPr/>
              </p:nvSpPr>
              <p:spPr>
                <a:xfrm>
                  <a:off x="1253947" y="4621406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9" name="円/楕円 27">
                  <a:extLst>
                    <a:ext uri="{FF2B5EF4-FFF2-40B4-BE49-F238E27FC236}">
                      <a16:creationId xmlns:a16="http://schemas.microsoft.com/office/drawing/2014/main" id="{0357D39A-B13A-4AAA-918C-8CCF130E67A2}"/>
                    </a:ext>
                  </a:extLst>
                </p:cNvPr>
                <p:cNvSpPr/>
                <p:nvPr/>
              </p:nvSpPr>
              <p:spPr>
                <a:xfrm rot="10800000">
                  <a:off x="10601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0" name="円/楕円 27">
                  <a:extLst>
                    <a:ext uri="{FF2B5EF4-FFF2-40B4-BE49-F238E27FC236}">
                      <a16:creationId xmlns:a16="http://schemas.microsoft.com/office/drawing/2014/main" id="{15A9C585-6867-4ED4-92EC-F9A694D0BBC9}"/>
                    </a:ext>
                  </a:extLst>
                </p:cNvPr>
                <p:cNvSpPr/>
                <p:nvPr/>
              </p:nvSpPr>
              <p:spPr>
                <a:xfrm rot="10800000">
                  <a:off x="14665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1" name="円/楕円 27">
                  <a:extLst>
                    <a:ext uri="{FF2B5EF4-FFF2-40B4-BE49-F238E27FC236}">
                      <a16:creationId xmlns:a16="http://schemas.microsoft.com/office/drawing/2014/main" id="{C170E341-0301-455D-8BFD-0E09CF391DFF}"/>
                    </a:ext>
                  </a:extLst>
                </p:cNvPr>
                <p:cNvSpPr/>
                <p:nvPr/>
              </p:nvSpPr>
              <p:spPr>
                <a:xfrm rot="8100000">
                  <a:off x="1138253" y="4540799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2" name="円/楕円 27">
                  <a:extLst>
                    <a:ext uri="{FF2B5EF4-FFF2-40B4-BE49-F238E27FC236}">
                      <a16:creationId xmlns:a16="http://schemas.microsoft.com/office/drawing/2014/main" id="{60DAEAF1-34BE-40C0-87BD-76B0CB3A322A}"/>
                    </a:ext>
                  </a:extLst>
                </p:cNvPr>
                <p:cNvSpPr/>
                <p:nvPr/>
              </p:nvSpPr>
              <p:spPr>
                <a:xfrm rot="13500000" flipH="1">
                  <a:off x="1410675" y="4540800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3" name="グループ化 252">
                  <a:extLst>
                    <a:ext uri="{FF2B5EF4-FFF2-40B4-BE49-F238E27FC236}">
                      <a16:creationId xmlns:a16="http://schemas.microsoft.com/office/drawing/2014/main" id="{702A0461-D226-41C7-AC88-FA3134E534D3}"/>
                    </a:ext>
                  </a:extLst>
                </p:cNvPr>
                <p:cNvGrpSpPr/>
                <p:nvPr/>
              </p:nvGrpSpPr>
              <p:grpSpPr>
                <a:xfrm>
                  <a:off x="1041473" y="42988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60" name="円/楕円 27">
                    <a:extLst>
                      <a:ext uri="{FF2B5EF4-FFF2-40B4-BE49-F238E27FC236}">
                        <a16:creationId xmlns:a16="http://schemas.microsoft.com/office/drawing/2014/main" id="{62B76FAE-4F6F-4A57-9D58-BA2DD4578AB1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1" name="円/楕円 27">
                    <a:extLst>
                      <a:ext uri="{FF2B5EF4-FFF2-40B4-BE49-F238E27FC236}">
                        <a16:creationId xmlns:a16="http://schemas.microsoft.com/office/drawing/2014/main" id="{44DEF00C-35F9-4811-90E7-C3D643075F36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4" name="円/楕円 112">
                  <a:extLst>
                    <a:ext uri="{FF2B5EF4-FFF2-40B4-BE49-F238E27FC236}">
                      <a16:creationId xmlns:a16="http://schemas.microsoft.com/office/drawing/2014/main" id="{8C8D7337-A590-4935-9DBA-BA1104674D8B}"/>
                    </a:ext>
                  </a:extLst>
                </p:cNvPr>
                <p:cNvSpPr/>
                <p:nvPr/>
              </p:nvSpPr>
              <p:spPr>
                <a:xfrm>
                  <a:off x="1147049" y="4307348"/>
                  <a:ext cx="626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5" name="グループ化 254">
                  <a:extLst>
                    <a:ext uri="{FF2B5EF4-FFF2-40B4-BE49-F238E27FC236}">
                      <a16:creationId xmlns:a16="http://schemas.microsoft.com/office/drawing/2014/main" id="{012FD6E9-4E97-448E-9818-E871AACFEA31}"/>
                    </a:ext>
                  </a:extLst>
                </p:cNvPr>
                <p:cNvGrpSpPr/>
                <p:nvPr/>
              </p:nvGrpSpPr>
              <p:grpSpPr>
                <a:xfrm flipH="1">
                  <a:off x="1559492" y="42988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58" name="円/楕円 27">
                    <a:extLst>
                      <a:ext uri="{FF2B5EF4-FFF2-40B4-BE49-F238E27FC236}">
                        <a16:creationId xmlns:a16="http://schemas.microsoft.com/office/drawing/2014/main" id="{8C18F0D7-9284-45F6-AB81-359445356706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9" name="円/楕円 27">
                    <a:extLst>
                      <a:ext uri="{FF2B5EF4-FFF2-40B4-BE49-F238E27FC236}">
                        <a16:creationId xmlns:a16="http://schemas.microsoft.com/office/drawing/2014/main" id="{F1C2AD83-27BA-411E-BE30-F53AAFC1E476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6" name="円/楕円 114">
                  <a:extLst>
                    <a:ext uri="{FF2B5EF4-FFF2-40B4-BE49-F238E27FC236}">
                      <a16:creationId xmlns:a16="http://schemas.microsoft.com/office/drawing/2014/main" id="{7EB8FFF6-083C-4336-BB5B-3D2C46628E58}"/>
                    </a:ext>
                  </a:extLst>
                </p:cNvPr>
                <p:cNvSpPr/>
                <p:nvPr/>
              </p:nvSpPr>
              <p:spPr>
                <a:xfrm>
                  <a:off x="1470899" y="4307348"/>
                  <a:ext cx="626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7" name="円/楕円 64">
                  <a:extLst>
                    <a:ext uri="{FF2B5EF4-FFF2-40B4-BE49-F238E27FC236}">
                      <a16:creationId xmlns:a16="http://schemas.microsoft.com/office/drawing/2014/main" id="{E562C590-822C-484A-A610-7F52FE028D34}"/>
                    </a:ext>
                  </a:extLst>
                </p:cNvPr>
                <p:cNvSpPr/>
                <p:nvPr/>
              </p:nvSpPr>
              <p:spPr>
                <a:xfrm>
                  <a:off x="1296842" y="4454106"/>
                  <a:ext cx="80010" cy="79457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5D8357AF-8E28-4EEC-AF4C-36BA28D1D535}"/>
                  </a:ext>
                </a:extLst>
              </p:cNvPr>
              <p:cNvSpPr/>
              <p:nvPr/>
            </p:nvSpPr>
            <p:spPr>
              <a:xfrm>
                <a:off x="914212" y="3917913"/>
                <a:ext cx="805200" cy="231722"/>
              </a:xfrm>
              <a:custGeom>
                <a:avLst/>
                <a:gdLst>
                  <a:gd name="connsiteX0" fmla="*/ 397220 w 936481"/>
                  <a:gd name="connsiteY0" fmla="*/ 0 h 353810"/>
                  <a:gd name="connsiteX1" fmla="*/ 468241 w 936481"/>
                  <a:gd name="connsiteY1" fmla="*/ 1108 h 353810"/>
                  <a:gd name="connsiteX2" fmla="*/ 539261 w 936481"/>
                  <a:gd name="connsiteY2" fmla="*/ 0 h 353810"/>
                  <a:gd name="connsiteX3" fmla="*/ 735498 w 936481"/>
                  <a:gd name="connsiteY3" fmla="*/ 73423 h 353810"/>
                  <a:gd name="connsiteX4" fmla="*/ 929649 w 936481"/>
                  <a:gd name="connsiteY4" fmla="*/ 321656 h 353810"/>
                  <a:gd name="connsiteX5" fmla="*/ 617597 w 936481"/>
                  <a:gd name="connsiteY5" fmla="*/ 277633 h 353810"/>
                  <a:gd name="connsiteX6" fmla="*/ 523711 w 936481"/>
                  <a:gd name="connsiteY6" fmla="*/ 212729 h 353810"/>
                  <a:gd name="connsiteX7" fmla="*/ 468241 w 936481"/>
                  <a:gd name="connsiteY7" fmla="*/ 156840 h 353810"/>
                  <a:gd name="connsiteX8" fmla="*/ 412771 w 936481"/>
                  <a:gd name="connsiteY8" fmla="*/ 212729 h 353810"/>
                  <a:gd name="connsiteX9" fmla="*/ 318884 w 936481"/>
                  <a:gd name="connsiteY9" fmla="*/ 277633 h 353810"/>
                  <a:gd name="connsiteX10" fmla="*/ 6832 w 936481"/>
                  <a:gd name="connsiteY10" fmla="*/ 321656 h 353810"/>
                  <a:gd name="connsiteX11" fmla="*/ 200983 w 936481"/>
                  <a:gd name="connsiteY11" fmla="*/ 73423 h 353810"/>
                  <a:gd name="connsiteX12" fmla="*/ 397220 w 936481"/>
                  <a:gd name="connsiteY12" fmla="*/ 0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12" fmla="*/ 559681 w 936481"/>
                  <a:gd name="connsiteY12" fmla="*/ 92548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10" fmla="*/ 397220 w 936481"/>
                  <a:gd name="connsiteY10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0" fmla="*/ 735498 w 936481"/>
                  <a:gd name="connsiteY0" fmla="*/ 0 h 280387"/>
                  <a:gd name="connsiteX1" fmla="*/ 929649 w 936481"/>
                  <a:gd name="connsiteY1" fmla="*/ 248233 h 280387"/>
                  <a:gd name="connsiteX2" fmla="*/ 617597 w 936481"/>
                  <a:gd name="connsiteY2" fmla="*/ 204210 h 280387"/>
                  <a:gd name="connsiteX3" fmla="*/ 523711 w 936481"/>
                  <a:gd name="connsiteY3" fmla="*/ 139306 h 280387"/>
                  <a:gd name="connsiteX4" fmla="*/ 468241 w 936481"/>
                  <a:gd name="connsiteY4" fmla="*/ 83417 h 280387"/>
                  <a:gd name="connsiteX5" fmla="*/ 412771 w 936481"/>
                  <a:gd name="connsiteY5" fmla="*/ 139306 h 280387"/>
                  <a:gd name="connsiteX6" fmla="*/ 318884 w 936481"/>
                  <a:gd name="connsiteY6" fmla="*/ 204210 h 280387"/>
                  <a:gd name="connsiteX7" fmla="*/ 6832 w 936481"/>
                  <a:gd name="connsiteY7" fmla="*/ 248233 h 280387"/>
                  <a:gd name="connsiteX8" fmla="*/ 200983 w 936481"/>
                  <a:gd name="connsiteY8" fmla="*/ 0 h 280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6481" h="280387">
                    <a:moveTo>
                      <a:pt x="735498" y="0"/>
                    </a:moveTo>
                    <a:cubicBezTo>
                      <a:pt x="875282" y="80704"/>
                      <a:pt x="962207" y="191842"/>
                      <a:pt x="929649" y="248233"/>
                    </a:cubicBezTo>
                    <a:cubicBezTo>
                      <a:pt x="897092" y="304625"/>
                      <a:pt x="757381" y="284915"/>
                      <a:pt x="617597" y="204210"/>
                    </a:cubicBezTo>
                    <a:cubicBezTo>
                      <a:pt x="582651" y="184034"/>
                      <a:pt x="551008" y="161956"/>
                      <a:pt x="523711" y="139306"/>
                    </a:cubicBezTo>
                    <a:lnTo>
                      <a:pt x="468241" y="83417"/>
                    </a:lnTo>
                    <a:lnTo>
                      <a:pt x="412771" y="139306"/>
                    </a:lnTo>
                    <a:cubicBezTo>
                      <a:pt x="385473" y="161956"/>
                      <a:pt x="353830" y="184034"/>
                      <a:pt x="318884" y="204210"/>
                    </a:cubicBezTo>
                    <a:cubicBezTo>
                      <a:pt x="179100" y="284915"/>
                      <a:pt x="39389" y="304625"/>
                      <a:pt x="6832" y="248233"/>
                    </a:cubicBezTo>
                    <a:cubicBezTo>
                      <a:pt x="-25726" y="191842"/>
                      <a:pt x="61199" y="80704"/>
                      <a:pt x="200983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ED0FEF25-910D-4FD1-BA2B-0899EB4E0E7B}"/>
                  </a:ext>
                </a:extLst>
              </p:cNvPr>
              <p:cNvSpPr/>
              <p:nvPr/>
            </p:nvSpPr>
            <p:spPr>
              <a:xfrm>
                <a:off x="1015780" y="5165637"/>
                <a:ext cx="609218" cy="1016182"/>
              </a:xfrm>
              <a:custGeom>
                <a:avLst/>
                <a:gdLst>
                  <a:gd name="connsiteX0" fmla="*/ 53448 w 609218"/>
                  <a:gd name="connsiteY0" fmla="*/ 0 h 1016182"/>
                  <a:gd name="connsiteX1" fmla="*/ 57968 w 609218"/>
                  <a:gd name="connsiteY1" fmla="*/ 7436 h 1016182"/>
                  <a:gd name="connsiteX2" fmla="*/ 309571 w 609218"/>
                  <a:gd name="connsiteY2" fmla="*/ 126882 h 1016182"/>
                  <a:gd name="connsiteX3" fmla="*/ 561174 w 609218"/>
                  <a:gd name="connsiteY3" fmla="*/ 7436 h 1016182"/>
                  <a:gd name="connsiteX4" fmla="*/ 565694 w 609218"/>
                  <a:gd name="connsiteY4" fmla="*/ 0 h 1016182"/>
                  <a:gd name="connsiteX5" fmla="*/ 574648 w 609218"/>
                  <a:gd name="connsiteY5" fmla="*/ 903 h 1016182"/>
                  <a:gd name="connsiteX6" fmla="*/ 609218 w 609218"/>
                  <a:gd name="connsiteY6" fmla="*/ 14476 h 1016182"/>
                  <a:gd name="connsiteX7" fmla="*/ 609218 w 609218"/>
                  <a:gd name="connsiteY7" fmla="*/ 1016182 h 1016182"/>
                  <a:gd name="connsiteX8" fmla="*/ 0 w 609218"/>
                  <a:gd name="connsiteY8" fmla="*/ 1016182 h 1016182"/>
                  <a:gd name="connsiteX9" fmla="*/ 0 w 609218"/>
                  <a:gd name="connsiteY9" fmla="*/ 18372 h 1016182"/>
                  <a:gd name="connsiteX10" fmla="*/ 44495 w 609218"/>
                  <a:gd name="connsiteY10" fmla="*/ 903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218" h="1016182">
                    <a:moveTo>
                      <a:pt x="53448" y="0"/>
                    </a:moveTo>
                    <a:lnTo>
                      <a:pt x="57968" y="7436"/>
                    </a:lnTo>
                    <a:cubicBezTo>
                      <a:pt x="112495" y="79501"/>
                      <a:pt x="204836" y="126882"/>
                      <a:pt x="309571" y="126882"/>
                    </a:cubicBezTo>
                    <a:cubicBezTo>
                      <a:pt x="414306" y="126882"/>
                      <a:pt x="506647" y="79501"/>
                      <a:pt x="561174" y="7436"/>
                    </a:cubicBezTo>
                    <a:lnTo>
                      <a:pt x="565694" y="0"/>
                    </a:lnTo>
                    <a:lnTo>
                      <a:pt x="574648" y="903"/>
                    </a:lnTo>
                    <a:lnTo>
                      <a:pt x="609218" y="14476"/>
                    </a:lnTo>
                    <a:lnTo>
                      <a:pt x="609218" y="1016182"/>
                    </a:lnTo>
                    <a:lnTo>
                      <a:pt x="0" y="1016182"/>
                    </a:lnTo>
                    <a:lnTo>
                      <a:pt x="0" y="18372"/>
                    </a:lnTo>
                    <a:lnTo>
                      <a:pt x="44495" y="903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13" name="フリーフォーム: 図形 412">
              <a:extLst>
                <a:ext uri="{FF2B5EF4-FFF2-40B4-BE49-F238E27FC236}">
                  <a16:creationId xmlns:a16="http://schemas.microsoft.com/office/drawing/2014/main" id="{FB676362-57C5-41E1-B596-F2E42C035C73}"/>
                </a:ext>
              </a:extLst>
            </p:cNvPr>
            <p:cNvSpPr/>
            <p:nvPr/>
          </p:nvSpPr>
          <p:spPr>
            <a:xfrm>
              <a:off x="1556151" y="4739248"/>
              <a:ext cx="946150" cy="610358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84" name="グループ化 483">
              <a:extLst>
                <a:ext uri="{FF2B5EF4-FFF2-40B4-BE49-F238E27FC236}">
                  <a16:creationId xmlns:a16="http://schemas.microsoft.com/office/drawing/2014/main" id="{7B796692-8ED1-48A4-8A3A-7177D4C273D0}"/>
                </a:ext>
              </a:extLst>
            </p:cNvPr>
            <p:cNvGrpSpPr/>
            <p:nvPr/>
          </p:nvGrpSpPr>
          <p:grpSpPr>
            <a:xfrm rot="2295751">
              <a:off x="2264672" y="5171965"/>
              <a:ext cx="534594" cy="1117618"/>
              <a:chOff x="4044301" y="2382636"/>
              <a:chExt cx="508806" cy="1063706"/>
            </a:xfrm>
          </p:grpSpPr>
          <p:sp>
            <p:nvSpPr>
              <p:cNvPr id="485" name="フリーフォーム: 図形 484">
                <a:extLst>
                  <a:ext uri="{FF2B5EF4-FFF2-40B4-BE49-F238E27FC236}">
                    <a16:creationId xmlns:a16="http://schemas.microsoft.com/office/drawing/2014/main" id="{EE4AD4E1-BBB7-458F-AFAC-2D97FBD4FA62}"/>
                  </a:ext>
                </a:extLst>
              </p:cNvPr>
              <p:cNvSpPr/>
              <p:nvPr/>
            </p:nvSpPr>
            <p:spPr>
              <a:xfrm rot="940447">
                <a:off x="4044301" y="2382636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6" name="四角形: 上の 2 つの角を丸める 485">
                <a:extLst>
                  <a:ext uri="{FF2B5EF4-FFF2-40B4-BE49-F238E27FC236}">
                    <a16:creationId xmlns:a16="http://schemas.microsoft.com/office/drawing/2014/main" id="{348E3AC0-462C-49D8-9602-676DAEE45EC6}"/>
                  </a:ext>
                </a:extLst>
              </p:cNvPr>
              <p:cNvSpPr/>
              <p:nvPr/>
            </p:nvSpPr>
            <p:spPr>
              <a:xfrm rot="9124084">
                <a:off x="4301974" y="2638132"/>
                <a:ext cx="251133" cy="80821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87" name="グループ化 486">
              <a:extLst>
                <a:ext uri="{FF2B5EF4-FFF2-40B4-BE49-F238E27FC236}">
                  <a16:creationId xmlns:a16="http://schemas.microsoft.com/office/drawing/2014/main" id="{806013CD-4795-4673-A9C6-DA6FB8A0CBD0}"/>
                </a:ext>
              </a:extLst>
            </p:cNvPr>
            <p:cNvGrpSpPr/>
            <p:nvPr/>
          </p:nvGrpSpPr>
          <p:grpSpPr>
            <a:xfrm rot="20388069">
              <a:off x="1329630" y="5106557"/>
              <a:ext cx="923769" cy="1121578"/>
              <a:chOff x="1249836" y="2432458"/>
              <a:chExt cx="879208" cy="1067475"/>
            </a:xfrm>
          </p:grpSpPr>
          <p:grpSp>
            <p:nvGrpSpPr>
              <p:cNvPr id="488" name="グループ化 487">
                <a:extLst>
                  <a:ext uri="{FF2B5EF4-FFF2-40B4-BE49-F238E27FC236}">
                    <a16:creationId xmlns:a16="http://schemas.microsoft.com/office/drawing/2014/main" id="{14F95928-6DEA-4473-A84A-887B1CAD76E7}"/>
                  </a:ext>
                </a:extLst>
              </p:cNvPr>
              <p:cNvGrpSpPr/>
              <p:nvPr/>
            </p:nvGrpSpPr>
            <p:grpSpPr>
              <a:xfrm rot="21202638">
                <a:off x="1313853" y="2432458"/>
                <a:ext cx="815191" cy="347832"/>
                <a:chOff x="2531630" y="3330985"/>
                <a:chExt cx="1184642" cy="505473"/>
              </a:xfrm>
            </p:grpSpPr>
            <p:grpSp>
              <p:nvGrpSpPr>
                <p:cNvPr id="490" name="グループ化 489">
                  <a:extLst>
                    <a:ext uri="{FF2B5EF4-FFF2-40B4-BE49-F238E27FC236}">
                      <a16:creationId xmlns:a16="http://schemas.microsoft.com/office/drawing/2014/main" id="{BAE84227-9B9B-43D8-BA10-0A6B7DA7760E}"/>
                    </a:ext>
                  </a:extLst>
                </p:cNvPr>
                <p:cNvGrpSpPr/>
                <p:nvPr/>
              </p:nvGrpSpPr>
              <p:grpSpPr>
                <a:xfrm rot="20820063">
                  <a:off x="2606252" y="3330985"/>
                  <a:ext cx="1110020" cy="141603"/>
                  <a:chOff x="2948034" y="3768700"/>
                  <a:chExt cx="1134898" cy="232955"/>
                </a:xfrm>
              </p:grpSpPr>
              <p:sp>
                <p:nvSpPr>
                  <p:cNvPr id="494" name="フリーフォーム: 図形 493">
                    <a:extLst>
                      <a:ext uri="{FF2B5EF4-FFF2-40B4-BE49-F238E27FC236}">
                        <a16:creationId xmlns:a16="http://schemas.microsoft.com/office/drawing/2014/main" id="{D3950C74-4EFB-4DFA-A6FA-B8255E41C1CA}"/>
                      </a:ext>
                    </a:extLst>
                  </p:cNvPr>
                  <p:cNvSpPr/>
                  <p:nvPr/>
                </p:nvSpPr>
                <p:spPr>
                  <a:xfrm rot="21399205">
                    <a:off x="2948034" y="3768700"/>
                    <a:ext cx="1131980" cy="66585"/>
                  </a:xfrm>
                  <a:custGeom>
                    <a:avLst/>
                    <a:gdLst>
                      <a:gd name="connsiteX0" fmla="*/ 24682 w 1131980"/>
                      <a:gd name="connsiteY0" fmla="*/ 0 h 66584"/>
                      <a:gd name="connsiteX1" fmla="*/ 1131980 w 1131980"/>
                      <a:gd name="connsiteY1" fmla="*/ 37898 h 66584"/>
                      <a:gd name="connsiteX2" fmla="*/ 1131980 w 1131980"/>
                      <a:gd name="connsiteY2" fmla="*/ 66584 h 66584"/>
                      <a:gd name="connsiteX3" fmla="*/ 0 w 1131980"/>
                      <a:gd name="connsiteY3" fmla="*/ 66584 h 66584"/>
                      <a:gd name="connsiteX4" fmla="*/ 0 w 1131980"/>
                      <a:gd name="connsiteY4" fmla="*/ 23408 h 66584"/>
                      <a:gd name="connsiteX5" fmla="*/ 24682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24682" y="0"/>
                        </a:moveTo>
                        <a:lnTo>
                          <a:pt x="1131980" y="37898"/>
                        </a:lnTo>
                        <a:lnTo>
                          <a:pt x="1131980" y="66584"/>
                        </a:lnTo>
                        <a:lnTo>
                          <a:pt x="0" y="66584"/>
                        </a:lnTo>
                        <a:lnTo>
                          <a:pt x="0" y="23408"/>
                        </a:lnTo>
                        <a:cubicBezTo>
                          <a:pt x="0" y="10480"/>
                          <a:pt x="11050" y="0"/>
                          <a:pt x="24682" y="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5" name="フリーフォーム: 図形 494">
                    <a:extLst>
                      <a:ext uri="{FF2B5EF4-FFF2-40B4-BE49-F238E27FC236}">
                        <a16:creationId xmlns:a16="http://schemas.microsoft.com/office/drawing/2014/main" id="{F7726536-B784-4BB3-92E6-970496609221}"/>
                      </a:ext>
                    </a:extLst>
                  </p:cNvPr>
                  <p:cNvSpPr/>
                  <p:nvPr/>
                </p:nvSpPr>
                <p:spPr>
                  <a:xfrm>
                    <a:off x="2950952" y="3935070"/>
                    <a:ext cx="1131980" cy="66585"/>
                  </a:xfrm>
                  <a:custGeom>
                    <a:avLst/>
                    <a:gdLst>
                      <a:gd name="connsiteX0" fmla="*/ 0 w 1131980"/>
                      <a:gd name="connsiteY0" fmla="*/ 0 h 66584"/>
                      <a:gd name="connsiteX1" fmla="*/ 1131980 w 1131980"/>
                      <a:gd name="connsiteY1" fmla="*/ 0 h 66584"/>
                      <a:gd name="connsiteX2" fmla="*/ 1131980 w 1131980"/>
                      <a:gd name="connsiteY2" fmla="*/ 28685 h 66584"/>
                      <a:gd name="connsiteX3" fmla="*/ 24682 w 1131980"/>
                      <a:gd name="connsiteY3" fmla="*/ 66584 h 66584"/>
                      <a:gd name="connsiteX4" fmla="*/ 0 w 1131980"/>
                      <a:gd name="connsiteY4" fmla="*/ 43175 h 66584"/>
                      <a:gd name="connsiteX5" fmla="*/ 0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0" y="0"/>
                        </a:moveTo>
                        <a:lnTo>
                          <a:pt x="1131980" y="0"/>
                        </a:lnTo>
                        <a:lnTo>
                          <a:pt x="1131980" y="28685"/>
                        </a:lnTo>
                        <a:lnTo>
                          <a:pt x="24682" y="66584"/>
                        </a:lnTo>
                        <a:cubicBezTo>
                          <a:pt x="11050" y="66584"/>
                          <a:pt x="0" y="56103"/>
                          <a:pt x="0" y="43175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91" name="フリーフォーム: 図形 490">
                  <a:extLst>
                    <a:ext uri="{FF2B5EF4-FFF2-40B4-BE49-F238E27FC236}">
                      <a16:creationId xmlns:a16="http://schemas.microsoft.com/office/drawing/2014/main" id="{A6CBB460-1099-4725-9053-FC5DC6E0EE09}"/>
                    </a:ext>
                  </a:extLst>
                </p:cNvPr>
                <p:cNvSpPr/>
                <p:nvPr/>
              </p:nvSpPr>
              <p:spPr>
                <a:xfrm rot="4455276">
                  <a:off x="2843891" y="3563516"/>
                  <a:ext cx="214631" cy="191891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2" name="フリーフォーム: 図形 491">
                  <a:extLst>
                    <a:ext uri="{FF2B5EF4-FFF2-40B4-BE49-F238E27FC236}">
                      <a16:creationId xmlns:a16="http://schemas.microsoft.com/office/drawing/2014/main" id="{FF73E8C4-5092-4FD9-A136-7D7F15385273}"/>
                    </a:ext>
                  </a:extLst>
                </p:cNvPr>
                <p:cNvSpPr/>
                <p:nvPr/>
              </p:nvSpPr>
              <p:spPr>
                <a:xfrm rot="14001917">
                  <a:off x="2920909" y="3239878"/>
                  <a:ext cx="108452" cy="342089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3" name="フリーフォーム: 図形 492">
                  <a:extLst>
                    <a:ext uri="{FF2B5EF4-FFF2-40B4-BE49-F238E27FC236}">
                      <a16:creationId xmlns:a16="http://schemas.microsoft.com/office/drawing/2014/main" id="{5BCD85C7-2F2C-4444-AC99-53FD5574DB04}"/>
                    </a:ext>
                  </a:extLst>
                </p:cNvPr>
                <p:cNvSpPr/>
                <p:nvPr/>
              </p:nvSpPr>
              <p:spPr>
                <a:xfrm rot="4860323">
                  <a:off x="2649648" y="3277063"/>
                  <a:ext cx="441377" cy="677413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89" name="四角形: 上の 2 つの角を丸める 488">
                <a:extLst>
                  <a:ext uri="{FF2B5EF4-FFF2-40B4-BE49-F238E27FC236}">
                    <a16:creationId xmlns:a16="http://schemas.microsoft.com/office/drawing/2014/main" id="{2B820AE0-3B81-4771-B3AC-F031A15BB95E}"/>
                  </a:ext>
                </a:extLst>
              </p:cNvPr>
              <p:cNvSpPr/>
              <p:nvPr/>
            </p:nvSpPr>
            <p:spPr>
              <a:xfrm rot="11515018">
                <a:off x="1249836" y="2734459"/>
                <a:ext cx="248354" cy="7654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96" name="グループ化 495">
              <a:extLst>
                <a:ext uri="{FF2B5EF4-FFF2-40B4-BE49-F238E27FC236}">
                  <a16:creationId xmlns:a16="http://schemas.microsoft.com/office/drawing/2014/main" id="{5CF72D29-E204-4F5F-9063-72373D28152C}"/>
                </a:ext>
              </a:extLst>
            </p:cNvPr>
            <p:cNvGrpSpPr/>
            <p:nvPr/>
          </p:nvGrpSpPr>
          <p:grpSpPr>
            <a:xfrm>
              <a:off x="2221567" y="5541519"/>
              <a:ext cx="658581" cy="441249"/>
              <a:chOff x="5145921" y="2712055"/>
              <a:chExt cx="658581" cy="441249"/>
            </a:xfrm>
          </p:grpSpPr>
          <p:sp>
            <p:nvSpPr>
              <p:cNvPr id="497" name="吹き出し: 円形 496">
                <a:extLst>
                  <a:ext uri="{FF2B5EF4-FFF2-40B4-BE49-F238E27FC236}">
                    <a16:creationId xmlns:a16="http://schemas.microsoft.com/office/drawing/2014/main" id="{F3E82B9B-8EC7-4729-BB98-FADB17BE67BC}"/>
                  </a:ext>
                </a:extLst>
              </p:cNvPr>
              <p:cNvSpPr/>
              <p:nvPr/>
            </p:nvSpPr>
            <p:spPr bwMode="auto">
              <a:xfrm>
                <a:off x="5145921" y="2712055"/>
                <a:ext cx="658581" cy="441249"/>
              </a:xfrm>
              <a:prstGeom prst="wedgeEllipseCallout">
                <a:avLst>
                  <a:gd name="adj1" fmla="val -34332"/>
                  <a:gd name="adj2" fmla="val -77092"/>
                </a:avLst>
              </a:prstGeom>
              <a:solidFill>
                <a:schemeClr val="bg1"/>
              </a:solidFill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98" name="テキスト ボックス 497">
                <a:extLst>
                  <a:ext uri="{FF2B5EF4-FFF2-40B4-BE49-F238E27FC236}">
                    <a16:creationId xmlns:a16="http://schemas.microsoft.com/office/drawing/2014/main" id="{8A363F30-E503-45EB-835C-534E56287B69}"/>
                  </a:ext>
                </a:extLst>
              </p:cNvPr>
              <p:cNvSpPr txBox="1"/>
              <p:nvPr/>
            </p:nvSpPr>
            <p:spPr>
              <a:xfrm>
                <a:off x="5277027" y="2831867"/>
                <a:ext cx="411351" cy="1869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</p:grpSp>
      <p:sp>
        <p:nvSpPr>
          <p:cNvPr id="499" name="テキスト ボックス 498">
            <a:extLst>
              <a:ext uri="{FF2B5EF4-FFF2-40B4-BE49-F238E27FC236}">
                <a16:creationId xmlns:a16="http://schemas.microsoft.com/office/drawing/2014/main" id="{515A73E7-9AB8-43B4-B9C9-BB79558FA797}"/>
              </a:ext>
            </a:extLst>
          </p:cNvPr>
          <p:cNvSpPr txBox="1"/>
          <p:nvPr/>
        </p:nvSpPr>
        <p:spPr>
          <a:xfrm>
            <a:off x="276046" y="232912"/>
            <a:ext cx="6955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マスクをしながらモグモグ食べる女性のイラスト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1707618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pptxg07_マスクをしながらモグモグ食べる女性のイラスト</dc:title>
  <dc:subject>pptxg07_マスクをしながらモグモグ食べる女性のイラスト</dc:subject>
  <dc:creator>でじけろお</dc:creator>
  <cp:revision>1</cp:revision>
  <dcterms:created xsi:type="dcterms:W3CDTF">2018-05-20T00:31:01Z</dcterms:created>
  <dcterms:modified xsi:type="dcterms:W3CDTF">2021-07-27T10:18:24Z</dcterms:modified>
  <cp:version>1</cp:version>
</cp:coreProperties>
</file>